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95" r:id="rId2"/>
    <p:sldId id="294" r:id="rId3"/>
  </p:sldIdLst>
  <p:sldSz cx="12192000" cy="6858000"/>
  <p:notesSz cx="6858000" cy="9144000"/>
  <p:defaultTextStyle>
    <a:defPPr rtl="0"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0071" autoAdjust="0"/>
  </p:normalViewPr>
  <p:slideViewPr>
    <p:cSldViewPr snapToGrid="0" showGuides="1">
      <p:cViewPr varScale="1">
        <p:scale>
          <a:sx n="106" d="100"/>
          <a:sy n="106" d="100"/>
        </p:scale>
        <p:origin x="708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1" d="100"/>
          <a:sy n="121" d="100"/>
        </p:scale>
        <p:origin x="493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ørgen Hansen Kjær" userId="824206df-c57b-4dde-8ccb-ddcf12e5a77c" providerId="ADAL" clId="{50E4CD24-5CAF-4DFF-B3A8-3851FA049E50}"/>
    <pc:docChg chg="custSel modSld">
      <pc:chgData name="Jørgen Hansen Kjær" userId="824206df-c57b-4dde-8ccb-ddcf12e5a77c" providerId="ADAL" clId="{50E4CD24-5CAF-4DFF-B3A8-3851FA049E50}" dt="2022-11-08T07:48:21.800" v="15" actId="20577"/>
      <pc:docMkLst>
        <pc:docMk/>
      </pc:docMkLst>
      <pc:sldChg chg="modSp mod">
        <pc:chgData name="Jørgen Hansen Kjær" userId="824206df-c57b-4dde-8ccb-ddcf12e5a77c" providerId="ADAL" clId="{50E4CD24-5CAF-4DFF-B3A8-3851FA049E50}" dt="2022-11-08T07:48:13.559" v="9" actId="20577"/>
        <pc:sldMkLst>
          <pc:docMk/>
          <pc:sldMk cId="3683463066" sldId="294"/>
        </pc:sldMkLst>
        <pc:spChg chg="mod">
          <ac:chgData name="Jørgen Hansen Kjær" userId="824206df-c57b-4dde-8ccb-ddcf12e5a77c" providerId="ADAL" clId="{50E4CD24-5CAF-4DFF-B3A8-3851FA049E50}" dt="2022-11-08T07:48:13.559" v="9" actId="20577"/>
          <ac:spMkLst>
            <pc:docMk/>
            <pc:sldMk cId="3683463066" sldId="294"/>
            <ac:spMk id="4" creationId="{F658B52D-7504-B84C-8133-41F71B885CA0}"/>
          </ac:spMkLst>
        </pc:spChg>
        <pc:spChg chg="mod">
          <ac:chgData name="Jørgen Hansen Kjær" userId="824206df-c57b-4dde-8ccb-ddcf12e5a77c" providerId="ADAL" clId="{50E4CD24-5CAF-4DFF-B3A8-3851FA049E50}" dt="2022-11-08T07:47:57.399" v="3" actId="20577"/>
          <ac:spMkLst>
            <pc:docMk/>
            <pc:sldMk cId="3683463066" sldId="294"/>
            <ac:spMk id="5" creationId="{28304362-4C12-FD40-BEFD-53A8B777C8A4}"/>
          </ac:spMkLst>
        </pc:spChg>
      </pc:sldChg>
      <pc:sldChg chg="modSp mod">
        <pc:chgData name="Jørgen Hansen Kjær" userId="824206df-c57b-4dde-8ccb-ddcf12e5a77c" providerId="ADAL" clId="{50E4CD24-5CAF-4DFF-B3A8-3851FA049E50}" dt="2022-11-08T07:48:21.800" v="15" actId="20577"/>
        <pc:sldMkLst>
          <pc:docMk/>
          <pc:sldMk cId="2319020384" sldId="295"/>
        </pc:sldMkLst>
        <pc:spChg chg="mod">
          <ac:chgData name="Jørgen Hansen Kjær" userId="824206df-c57b-4dde-8ccb-ddcf12e5a77c" providerId="ADAL" clId="{50E4CD24-5CAF-4DFF-B3A8-3851FA049E50}" dt="2022-11-08T07:48:21.800" v="15" actId="20577"/>
          <ac:spMkLst>
            <pc:docMk/>
            <pc:sldMk cId="2319020384" sldId="295"/>
            <ac:spMk id="4" creationId="{234C15EE-3014-724F-9C41-6F21CEDC55AC}"/>
          </ac:spMkLst>
        </pc:spChg>
        <pc:spChg chg="mod">
          <ac:chgData name="Jørgen Hansen Kjær" userId="824206df-c57b-4dde-8ccb-ddcf12e5a77c" providerId="ADAL" clId="{50E4CD24-5CAF-4DFF-B3A8-3851FA049E50}" dt="2022-11-08T07:47:50.924" v="1" actId="20577"/>
          <ac:spMkLst>
            <pc:docMk/>
            <pc:sldMk cId="2319020384" sldId="295"/>
            <ac:spMk id="5" creationId="{F83E29BC-AC6D-0341-A029-AE595ED81726}"/>
          </ac:spMkLst>
        </pc:spChg>
      </pc:sldChg>
    </pc:docChg>
  </pc:docChgLst>
  <pc:docChgLst>
    <pc:chgData name="Jørgen Hansen Kjær" userId="824206df-c57b-4dde-8ccb-ddcf12e5a77c" providerId="ADAL" clId="{A6A41CFE-2316-4C6F-8135-DFC69BB6AF75}"/>
    <pc:docChg chg="custSel modSld">
      <pc:chgData name="Jørgen Hansen Kjær" userId="824206df-c57b-4dde-8ccb-ddcf12e5a77c" providerId="ADAL" clId="{A6A41CFE-2316-4C6F-8135-DFC69BB6AF75}" dt="2022-10-24T09:20:15.629" v="7" actId="20577"/>
      <pc:docMkLst>
        <pc:docMk/>
      </pc:docMkLst>
      <pc:sldChg chg="modSp mod">
        <pc:chgData name="Jørgen Hansen Kjær" userId="824206df-c57b-4dde-8ccb-ddcf12e5a77c" providerId="ADAL" clId="{A6A41CFE-2316-4C6F-8135-DFC69BB6AF75}" dt="2022-10-24T09:20:15.629" v="7" actId="20577"/>
        <pc:sldMkLst>
          <pc:docMk/>
          <pc:sldMk cId="3683463066" sldId="294"/>
        </pc:sldMkLst>
        <pc:spChg chg="mod">
          <ac:chgData name="Jørgen Hansen Kjær" userId="824206df-c57b-4dde-8ccb-ddcf12e5a77c" providerId="ADAL" clId="{A6A41CFE-2316-4C6F-8135-DFC69BB6AF75}" dt="2022-10-24T09:20:15.629" v="7" actId="20577"/>
          <ac:spMkLst>
            <pc:docMk/>
            <pc:sldMk cId="3683463066" sldId="294"/>
            <ac:spMk id="4" creationId="{F658B52D-7504-B84C-8133-41F71B885CA0}"/>
          </ac:spMkLst>
        </pc:spChg>
      </pc:sldChg>
      <pc:sldChg chg="modSp mod">
        <pc:chgData name="Jørgen Hansen Kjær" userId="824206df-c57b-4dde-8ccb-ddcf12e5a77c" providerId="ADAL" clId="{A6A41CFE-2316-4C6F-8135-DFC69BB6AF75}" dt="2022-10-24T09:20:09.350" v="3" actId="20577"/>
        <pc:sldMkLst>
          <pc:docMk/>
          <pc:sldMk cId="2319020384" sldId="295"/>
        </pc:sldMkLst>
        <pc:spChg chg="mod">
          <ac:chgData name="Jørgen Hansen Kjær" userId="824206df-c57b-4dde-8ccb-ddcf12e5a77c" providerId="ADAL" clId="{A6A41CFE-2316-4C6F-8135-DFC69BB6AF75}" dt="2022-10-24T09:20:09.350" v="3" actId="20577"/>
          <ac:spMkLst>
            <pc:docMk/>
            <pc:sldMk cId="2319020384" sldId="295"/>
            <ac:spMk id="4" creationId="{234C15EE-3014-724F-9C41-6F21CEDC55AC}"/>
          </ac:spMkLst>
        </pc:spChg>
      </pc:sldChg>
    </pc:docChg>
  </pc:docChgLst>
  <pc:docChgLst>
    <pc:chgData name="Jørgen Hansen Kjær" userId="824206df-c57b-4dde-8ccb-ddcf12e5a77c" providerId="ADAL" clId="{5AD54BF4-0836-4C77-8995-745207E57883}"/>
    <pc:docChg chg="custSel modSld">
      <pc:chgData name="Jørgen Hansen Kjær" userId="824206df-c57b-4dde-8ccb-ddcf12e5a77c" providerId="ADAL" clId="{5AD54BF4-0836-4C77-8995-745207E57883}" dt="2022-10-19T06:02:32.985" v="16" actId="20577"/>
      <pc:docMkLst>
        <pc:docMk/>
      </pc:docMkLst>
      <pc:sldChg chg="modSp mod">
        <pc:chgData name="Jørgen Hansen Kjær" userId="824206df-c57b-4dde-8ccb-ddcf12e5a77c" providerId="ADAL" clId="{5AD54BF4-0836-4C77-8995-745207E57883}" dt="2022-10-19T06:02:32.985" v="16" actId="20577"/>
        <pc:sldMkLst>
          <pc:docMk/>
          <pc:sldMk cId="3683463066" sldId="294"/>
        </pc:sldMkLst>
        <pc:spChg chg="mod">
          <ac:chgData name="Jørgen Hansen Kjær" userId="824206df-c57b-4dde-8ccb-ddcf12e5a77c" providerId="ADAL" clId="{5AD54BF4-0836-4C77-8995-745207E57883}" dt="2022-10-19T06:02:32.985" v="16" actId="20577"/>
          <ac:spMkLst>
            <pc:docMk/>
            <pc:sldMk cId="3683463066" sldId="294"/>
            <ac:spMk id="4" creationId="{F658B52D-7504-B84C-8133-41F71B885CA0}"/>
          </ac:spMkLst>
        </pc:spChg>
        <pc:spChg chg="mod">
          <ac:chgData name="Jørgen Hansen Kjær" userId="824206df-c57b-4dde-8ccb-ddcf12e5a77c" providerId="ADAL" clId="{5AD54BF4-0836-4C77-8995-745207E57883}" dt="2022-10-19T06:02:01.754" v="5"/>
          <ac:spMkLst>
            <pc:docMk/>
            <pc:sldMk cId="3683463066" sldId="294"/>
            <ac:spMk id="7" creationId="{E9A230AE-3B22-DB4A-B46E-EE4FE6976633}"/>
          </ac:spMkLst>
        </pc:spChg>
        <pc:graphicFrameChg chg="modGraphic">
          <ac:chgData name="Jørgen Hansen Kjær" userId="824206df-c57b-4dde-8ccb-ddcf12e5a77c" providerId="ADAL" clId="{5AD54BF4-0836-4C77-8995-745207E57883}" dt="2022-10-19T06:02:09.473" v="9" actId="20577"/>
          <ac:graphicFrameMkLst>
            <pc:docMk/>
            <pc:sldMk cId="3683463066" sldId="294"/>
            <ac:graphicFrameMk id="9" creationId="{2F0D5D1B-2E8A-40C9-AA8D-0232ACA84AAD}"/>
          </ac:graphicFrameMkLst>
        </pc:graphicFrameChg>
        <pc:graphicFrameChg chg="modGraphic">
          <ac:chgData name="Jørgen Hansen Kjær" userId="824206df-c57b-4dde-8ccb-ddcf12e5a77c" providerId="ADAL" clId="{5AD54BF4-0836-4C77-8995-745207E57883}" dt="2022-10-19T06:02:12.222" v="12" actId="20577"/>
          <ac:graphicFrameMkLst>
            <pc:docMk/>
            <pc:sldMk cId="3683463066" sldId="294"/>
            <ac:graphicFrameMk id="12" creationId="{9EFD82D8-E97D-46BC-9CB0-A491543CCF2F}"/>
          </ac:graphicFrameMkLst>
        </pc:graphicFrameChg>
      </pc:sldChg>
      <pc:sldChg chg="modSp mod">
        <pc:chgData name="Jørgen Hansen Kjær" userId="824206df-c57b-4dde-8ccb-ddcf12e5a77c" providerId="ADAL" clId="{5AD54BF4-0836-4C77-8995-745207E57883}" dt="2022-10-19T06:02:28.562" v="14" actId="20577"/>
        <pc:sldMkLst>
          <pc:docMk/>
          <pc:sldMk cId="2319020384" sldId="295"/>
        </pc:sldMkLst>
        <pc:spChg chg="mod">
          <ac:chgData name="Jørgen Hansen Kjær" userId="824206df-c57b-4dde-8ccb-ddcf12e5a77c" providerId="ADAL" clId="{5AD54BF4-0836-4C77-8995-745207E57883}" dt="2022-10-19T06:01:39.858" v="2"/>
          <ac:spMkLst>
            <pc:docMk/>
            <pc:sldMk cId="2319020384" sldId="295"/>
            <ac:spMk id="2" creationId="{99C473C5-F5D6-6049-8AA7-1282F667D222}"/>
          </ac:spMkLst>
        </pc:spChg>
        <pc:spChg chg="mod">
          <ac:chgData name="Jørgen Hansen Kjær" userId="824206df-c57b-4dde-8ccb-ddcf12e5a77c" providerId="ADAL" clId="{5AD54BF4-0836-4C77-8995-745207E57883}" dt="2022-10-19T06:02:28.562" v="14" actId="20577"/>
          <ac:spMkLst>
            <pc:docMk/>
            <pc:sldMk cId="2319020384" sldId="295"/>
            <ac:spMk id="4" creationId="{234C15EE-3014-724F-9C41-6F21CEDC55AC}"/>
          </ac:spMkLst>
        </pc:spChg>
      </pc:sldChg>
    </pc:docChg>
  </pc:docChgLst>
  <pc:docChgLst>
    <pc:chgData name="Jørgen Hansen Kjær" userId="824206df-c57b-4dde-8ccb-ddcf12e5a77c" providerId="ADAL" clId="{9306ED4D-7AD9-4234-9F26-7077A393157D}"/>
    <pc:docChg chg="custSel modSld">
      <pc:chgData name="Jørgen Hansen Kjær" userId="824206df-c57b-4dde-8ccb-ddcf12e5a77c" providerId="ADAL" clId="{9306ED4D-7AD9-4234-9F26-7077A393157D}" dt="2022-10-18T12:06:00.775" v="284" actId="20577"/>
      <pc:docMkLst>
        <pc:docMk/>
      </pc:docMkLst>
      <pc:sldChg chg="addSp delSp modSp mod">
        <pc:chgData name="Jørgen Hansen Kjær" userId="824206df-c57b-4dde-8ccb-ddcf12e5a77c" providerId="ADAL" clId="{9306ED4D-7AD9-4234-9F26-7077A393157D}" dt="2022-10-18T12:06:00.775" v="284" actId="20577"/>
        <pc:sldMkLst>
          <pc:docMk/>
          <pc:sldMk cId="3683463066" sldId="294"/>
        </pc:sldMkLst>
        <pc:spChg chg="add del mod">
          <ac:chgData name="Jørgen Hansen Kjær" userId="824206df-c57b-4dde-8ccb-ddcf12e5a77c" providerId="ADAL" clId="{9306ED4D-7AD9-4234-9F26-7077A393157D}" dt="2022-10-18T10:43:09.689" v="148"/>
          <ac:spMkLst>
            <pc:docMk/>
            <pc:sldMk cId="3683463066" sldId="294"/>
            <ac:spMk id="2" creationId="{0102B35A-EFD6-40EE-9931-2132C8523BB6}"/>
          </ac:spMkLst>
        </pc:spChg>
        <pc:spChg chg="add mod">
          <ac:chgData name="Jørgen Hansen Kjær" userId="824206df-c57b-4dde-8ccb-ddcf12e5a77c" providerId="ADAL" clId="{9306ED4D-7AD9-4234-9F26-7077A393157D}" dt="2022-10-18T10:42:17.548" v="146" actId="20577"/>
          <ac:spMkLst>
            <pc:docMk/>
            <pc:sldMk cId="3683463066" sldId="294"/>
            <ac:spMk id="3" creationId="{45E2BB0E-B505-4F73-B983-FE16A634065C}"/>
          </ac:spMkLst>
        </pc:spChg>
        <pc:spChg chg="mod">
          <ac:chgData name="Jørgen Hansen Kjær" userId="824206df-c57b-4dde-8ccb-ddcf12e5a77c" providerId="ADAL" clId="{9306ED4D-7AD9-4234-9F26-7077A393157D}" dt="2022-10-18T12:06:00.775" v="284" actId="20577"/>
          <ac:spMkLst>
            <pc:docMk/>
            <pc:sldMk cId="3683463066" sldId="294"/>
            <ac:spMk id="4" creationId="{F658B52D-7504-B84C-8133-41F71B885CA0}"/>
          </ac:spMkLst>
        </pc:spChg>
        <pc:spChg chg="mod">
          <ac:chgData name="Jørgen Hansen Kjær" userId="824206df-c57b-4dde-8ccb-ddcf12e5a77c" providerId="ADAL" clId="{9306ED4D-7AD9-4234-9F26-7077A393157D}" dt="2022-10-18T12:05:55.716" v="274" actId="20577"/>
          <ac:spMkLst>
            <pc:docMk/>
            <pc:sldMk cId="3683463066" sldId="294"/>
            <ac:spMk id="5" creationId="{28304362-4C12-FD40-BEFD-53A8B777C8A4}"/>
          </ac:spMkLst>
        </pc:spChg>
        <pc:graphicFrameChg chg="modGraphic">
          <ac:chgData name="Jørgen Hansen Kjær" userId="824206df-c57b-4dde-8ccb-ddcf12e5a77c" providerId="ADAL" clId="{9306ED4D-7AD9-4234-9F26-7077A393157D}" dt="2022-10-18T09:54:17.526" v="0" actId="20577"/>
          <ac:graphicFrameMkLst>
            <pc:docMk/>
            <pc:sldMk cId="3683463066" sldId="294"/>
            <ac:graphicFrameMk id="9" creationId="{2F0D5D1B-2E8A-40C9-AA8D-0232ACA84AAD}"/>
          </ac:graphicFrameMkLst>
        </pc:graphicFrameChg>
        <pc:graphicFrameChg chg="modGraphic">
          <ac:chgData name="Jørgen Hansen Kjær" userId="824206df-c57b-4dde-8ccb-ddcf12e5a77c" providerId="ADAL" clId="{9306ED4D-7AD9-4234-9F26-7077A393157D}" dt="2022-10-18T09:54:20.085" v="1" actId="20577"/>
          <ac:graphicFrameMkLst>
            <pc:docMk/>
            <pc:sldMk cId="3683463066" sldId="294"/>
            <ac:graphicFrameMk id="12" creationId="{9EFD82D8-E97D-46BC-9CB0-A491543CCF2F}"/>
          </ac:graphicFrameMkLst>
        </pc:graphicFrameChg>
      </pc:sldChg>
      <pc:sldChg chg="addSp delSp modSp mod">
        <pc:chgData name="Jørgen Hansen Kjær" userId="824206df-c57b-4dde-8ccb-ddcf12e5a77c" providerId="ADAL" clId="{9306ED4D-7AD9-4234-9F26-7077A393157D}" dt="2022-10-18T12:05:48.321" v="264" actId="20577"/>
        <pc:sldMkLst>
          <pc:docMk/>
          <pc:sldMk cId="2319020384" sldId="295"/>
        </pc:sldMkLst>
        <pc:spChg chg="mod">
          <ac:chgData name="Jørgen Hansen Kjær" userId="824206df-c57b-4dde-8ccb-ddcf12e5a77c" providerId="ADAL" clId="{9306ED4D-7AD9-4234-9F26-7077A393157D}" dt="2022-10-18T11:54:28.671" v="158" actId="20577"/>
          <ac:spMkLst>
            <pc:docMk/>
            <pc:sldMk cId="2319020384" sldId="295"/>
            <ac:spMk id="4" creationId="{234C15EE-3014-724F-9C41-6F21CEDC55AC}"/>
          </ac:spMkLst>
        </pc:spChg>
        <pc:spChg chg="mod">
          <ac:chgData name="Jørgen Hansen Kjær" userId="824206df-c57b-4dde-8ccb-ddcf12e5a77c" providerId="ADAL" clId="{9306ED4D-7AD9-4234-9F26-7077A393157D}" dt="2022-10-18T12:05:48.321" v="264" actId="20577"/>
          <ac:spMkLst>
            <pc:docMk/>
            <pc:sldMk cId="2319020384" sldId="295"/>
            <ac:spMk id="5" creationId="{F83E29BC-AC6D-0341-A029-AE595ED81726}"/>
          </ac:spMkLst>
        </pc:spChg>
        <pc:spChg chg="add del mod">
          <ac:chgData name="Jørgen Hansen Kjær" userId="824206df-c57b-4dde-8ccb-ddcf12e5a77c" providerId="ADAL" clId="{9306ED4D-7AD9-4234-9F26-7077A393157D}" dt="2022-10-18T12:02:11.975" v="160"/>
          <ac:spMkLst>
            <pc:docMk/>
            <pc:sldMk cId="2319020384" sldId="295"/>
            <ac:spMk id="7" creationId="{C5E7300D-623B-43B9-B309-968A7311B6BA}"/>
          </ac:spMkLst>
        </pc:spChg>
        <pc:spChg chg="add mod">
          <ac:chgData name="Jørgen Hansen Kjær" userId="824206df-c57b-4dde-8ccb-ddcf12e5a77c" providerId="ADAL" clId="{9306ED4D-7AD9-4234-9F26-7077A393157D}" dt="2022-10-18T12:05:12.256" v="254" actId="207"/>
          <ac:spMkLst>
            <pc:docMk/>
            <pc:sldMk cId="2319020384" sldId="295"/>
            <ac:spMk id="8" creationId="{4A3F5419-C736-4912-B75C-228494AA4FE2}"/>
          </ac:spMkLst>
        </pc:spChg>
        <pc:spChg chg="add mod">
          <ac:chgData name="Jørgen Hansen Kjær" userId="824206df-c57b-4dde-8ccb-ddcf12e5a77c" providerId="ADAL" clId="{9306ED4D-7AD9-4234-9F26-7077A393157D}" dt="2022-10-18T12:04:57.936" v="253" actId="1076"/>
          <ac:spMkLst>
            <pc:docMk/>
            <pc:sldMk cId="2319020384" sldId="295"/>
            <ac:spMk id="9" creationId="{35A05FA9-DD46-4444-BF43-45AC5B6E287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D8382C0-1D05-4229-918E-CDD7B7E48B4A}" type="slidenum">
              <a:rPr lang="en-GB" smtClean="0"/>
              <a:t>‹nr.›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3F6AEEE-E778-402E-8B8F-9A98AED26EB8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9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/>
              <a:t>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GB"/>
          </a:p>
        </p:txBody>
      </p:sp>
      <p:sp>
        <p:nvSpPr>
          <p:cNvPr id="9" name="Date Placeholder 8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386E511-D742-4EFE-90B5-C9FC42762E0F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16CFAD1-D197-4A88-B173-A6412E995EE5}" type="slidenum">
              <a:rPr lang="en-GB" smtClean="0"/>
              <a:t>‹nr.›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/>
          </a:p>
        </p:txBody>
      </p:sp>
      <p:sp>
        <p:nvSpPr>
          <p:cNvPr id="13" name="Header Placeholder 1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60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6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Supergrafik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4942999" cy="47810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96267" y="1575836"/>
            <a:ext cx="7823522" cy="1846264"/>
          </a:xfrm>
        </p:spPr>
        <p:txBody>
          <a:bodyPr rtlCol="0" anchor="b"/>
          <a:lstStyle>
            <a:lvl1pPr algn="l">
              <a:spcBef>
                <a:spcPts val="400"/>
              </a:spcBef>
              <a:defRPr sz="48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n-gb"/>
              <a:t>Indsæt 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96267" y="3680864"/>
            <a:ext cx="7823522" cy="524933"/>
          </a:xfrm>
        </p:spPr>
        <p:txBody>
          <a:bodyPr rtlCol="0"/>
          <a:lstStyle>
            <a:lvl1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None/>
              <a:defRPr sz="3300">
                <a:solidFill>
                  <a:schemeClr val="accent1"/>
                </a:solidFill>
              </a:defRPr>
            </a:lvl1pPr>
            <a:lvl2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2pPr>
            <a:lvl3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3pPr>
            <a:lvl4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4pPr>
            <a:lvl5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5pPr>
            <a:lvl6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6pPr>
            <a:lvl7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7pPr>
            <a:lvl8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8pPr>
            <a:lvl9pPr marL="0" indent="0" algn="l">
              <a:lnSpc>
                <a:spcPct val="83000"/>
              </a:lnSpc>
              <a:spcBef>
                <a:spcPts val="400"/>
              </a:spcBef>
              <a:buFont typeface="Arial" panose="020B0604020202020204" pitchFamily="34" charset="0"/>
              <a:buChar char="​"/>
              <a:defRPr sz="3300">
                <a:solidFill>
                  <a:schemeClr val="accent1"/>
                </a:solidFill>
              </a:defRPr>
            </a:lvl9pPr>
          </a:lstStyle>
          <a:p>
            <a:pPr rtl="0"/>
            <a:r>
              <a:rPr lang="en-gb"/>
              <a:t>Indsæt underoverskrift</a:t>
            </a:r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/>
              <a:t>08/11-2022</a:t>
            </a:r>
            <a:endParaRPr lang="da-DK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/>
              <a:t>Dok.nr.: 24/03475-2 pu-værdier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995737" y="4349729"/>
            <a:ext cx="7824075" cy="458788"/>
          </a:xfrm>
        </p:spPr>
        <p:txBody>
          <a:bodyPr rtlCol="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2400" i="1">
                <a:solidFill>
                  <a:schemeClr val="tx2">
                    <a:lumMod val="75000"/>
                  </a:schemeClr>
                </a:solidFill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2400"/>
            </a:lvl2pPr>
            <a:lvl3pPr marL="0" indent="0">
              <a:buFont typeface="Arial" panose="020B0604020202020204" pitchFamily="34" charset="0"/>
              <a:buChar char="​"/>
              <a:defRPr sz="2400"/>
            </a:lvl3pPr>
            <a:lvl4pPr marL="0" indent="0">
              <a:buFont typeface="Arial" panose="020B0604020202020204" pitchFamily="34" charset="0"/>
              <a:buChar char="​"/>
              <a:defRPr sz="2400"/>
            </a:lvl4pPr>
            <a:lvl5pPr marL="0" indent="0">
              <a:buFont typeface="Arial" panose="020B0604020202020204" pitchFamily="34" charset="0"/>
              <a:buChar char="​"/>
              <a:defRPr sz="2400"/>
            </a:lvl5pPr>
            <a:lvl6pPr marL="0" indent="0">
              <a:buFont typeface="Arial" panose="020B0604020202020204" pitchFamily="34" charset="0"/>
              <a:buChar char="​"/>
              <a:defRPr sz="2400"/>
            </a:lvl6pPr>
            <a:lvl7pPr marL="0" indent="0">
              <a:buFont typeface="Arial" panose="020B0604020202020204" pitchFamily="34" charset="0"/>
              <a:buChar char="​"/>
              <a:defRPr sz="2400"/>
            </a:lvl7pPr>
            <a:lvl8pPr marL="0" indent="0">
              <a:buFont typeface="Arial" panose="020B0604020202020204" pitchFamily="34" charset="0"/>
              <a:buChar char="​"/>
              <a:defRPr sz="2400"/>
            </a:lvl8pPr>
          </a:lstStyle>
          <a:p>
            <a:pPr lvl="0" rtl="0"/>
            <a:r>
              <a:rPr lang="en-gb"/>
              <a:t>Indsæt navn og efternavn</a:t>
            </a:r>
          </a:p>
        </p:txBody>
      </p:sp>
    </p:spTree>
    <p:extLst>
      <p:ext uri="{BB962C8B-B14F-4D97-AF65-F5344CB8AC3E}">
        <p14:creationId xmlns:p14="http://schemas.microsoft.com/office/powerpoint/2010/main" val="342242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akta boks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å baggrund"/>
          <p:cNvSpPr/>
          <p:nvPr userDrawn="1"/>
        </p:nvSpPr>
        <p:spPr>
          <a:xfrm>
            <a:off x="-1" y="0"/>
            <a:ext cx="40644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sz="2000" noProof="0" dirty="0" err="1"/>
          </a:p>
        </p:txBody>
      </p:sp>
      <p:sp>
        <p:nvSpPr>
          <p:cNvPr id="8" name="Mørk blå baggrund"/>
          <p:cNvSpPr/>
          <p:nvPr userDrawn="1"/>
        </p:nvSpPr>
        <p:spPr>
          <a:xfrm>
            <a:off x="4063800" y="0"/>
            <a:ext cx="40644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sz="2000" noProof="0" dirty="0" err="1"/>
          </a:p>
        </p:txBody>
      </p:sp>
      <p:sp>
        <p:nvSpPr>
          <p:cNvPr id="9" name="Grøn baggrund"/>
          <p:cNvSpPr/>
          <p:nvPr userDrawn="1"/>
        </p:nvSpPr>
        <p:spPr>
          <a:xfrm>
            <a:off x="8128200" y="0"/>
            <a:ext cx="40644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2199" y="1196975"/>
            <a:ext cx="2880000" cy="1044000"/>
          </a:xfrm>
        </p:spPr>
        <p:txBody>
          <a:bodyPr rtlCol="0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gb"/>
              <a:t>Indsæt fakta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592199" y="2335214"/>
            <a:ext cx="2880000" cy="3821112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  <a:lvl2pPr marL="0" indent="0" algn="ctr">
              <a:buNone/>
              <a:defRPr sz="2000">
                <a:solidFill>
                  <a:schemeClr val="tx1"/>
                </a:solidFill>
              </a:defRPr>
            </a:lvl2pPr>
            <a:lvl3pPr marL="216000" indent="0" algn="ctr">
              <a:buNone/>
              <a:defRPr sz="1800">
                <a:solidFill>
                  <a:schemeClr val="tx1"/>
                </a:solidFill>
              </a:defRPr>
            </a:lvl3pPr>
            <a:lvl4pPr marL="432000" indent="0" algn="ctr">
              <a:buNone/>
              <a:defRPr sz="1600">
                <a:solidFill>
                  <a:schemeClr val="tx1"/>
                </a:solidFill>
              </a:defRPr>
            </a:lvl4pPr>
            <a:lvl5pPr marL="648000" indent="0" algn="ctr">
              <a:buNone/>
              <a:defRPr sz="1400"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 rtl="0"/>
            <a:r>
              <a:rPr lang="en-gb"/>
              <a:t>Klik for at indsætte tekst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641608" y="1196975"/>
            <a:ext cx="2880000" cy="1044000"/>
          </a:xfrm>
        </p:spPr>
        <p:txBody>
          <a:bodyPr rtlCol="0" anchor="b" anchorCtr="0"/>
          <a:lstStyle>
            <a:lvl1pPr marL="0" indent="0" algn="ctr">
              <a:lnSpc>
                <a:spcPct val="83000"/>
              </a:lnSpc>
              <a:buFont typeface="Arial" panose="020B0604020202020204" pitchFamily="34" charset="0"/>
              <a:buNone/>
              <a:defRPr sz="4000" cap="all"/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Indsæt fakta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637758" y="2335213"/>
            <a:ext cx="2880000" cy="3821112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  <a:lvl2pPr marL="0" indent="0" algn="ctr">
              <a:buNone/>
              <a:defRPr sz="2000">
                <a:solidFill>
                  <a:schemeClr val="tx1"/>
                </a:solidFill>
              </a:defRPr>
            </a:lvl2pPr>
            <a:lvl3pPr marL="216000" indent="0" algn="ctr">
              <a:buNone/>
              <a:defRPr sz="1800">
                <a:solidFill>
                  <a:schemeClr val="tx1"/>
                </a:solidFill>
              </a:defRPr>
            </a:lvl3pPr>
            <a:lvl4pPr marL="432000" indent="0" algn="ctr">
              <a:buNone/>
              <a:defRPr sz="1600">
                <a:solidFill>
                  <a:schemeClr val="tx1"/>
                </a:solidFill>
              </a:defRPr>
            </a:lvl4pPr>
            <a:lvl5pPr marL="648000" indent="0" algn="ctr">
              <a:buNone/>
              <a:defRPr sz="1400"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 rtl="0"/>
            <a:r>
              <a:rPr lang="en-gb"/>
              <a:t>Klik for at indsætte tekst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8701559" y="2335213"/>
            <a:ext cx="2880000" cy="3821112"/>
          </a:xfrm>
        </p:spPr>
        <p:txBody>
          <a:bodyPr rtlCol="0"/>
          <a:lstStyle>
            <a:lvl1pPr marL="0" indent="0" algn="ctr">
              <a:buFont typeface="Arial" charset="0"/>
              <a:buNone/>
              <a:defRPr>
                <a:solidFill>
                  <a:schemeClr val="tx1"/>
                </a:solidFill>
              </a:defRPr>
            </a:lvl1pPr>
            <a:lvl2pPr marL="0" indent="0" algn="ctr">
              <a:buNone/>
              <a:defRPr sz="2000">
                <a:solidFill>
                  <a:schemeClr val="tx1"/>
                </a:solidFill>
              </a:defRPr>
            </a:lvl2pPr>
            <a:lvl3pPr marL="216000" indent="0" algn="ctr">
              <a:buNone/>
              <a:defRPr sz="1800">
                <a:solidFill>
                  <a:schemeClr val="tx1"/>
                </a:solidFill>
              </a:defRPr>
            </a:lvl3pPr>
            <a:lvl4pPr marL="432000" indent="0" algn="ctr">
              <a:buNone/>
              <a:defRPr sz="1600">
                <a:solidFill>
                  <a:schemeClr val="tx1"/>
                </a:solidFill>
              </a:defRPr>
            </a:lvl4pPr>
            <a:lvl5pPr marL="648000" indent="0" algn="ctr">
              <a:buNone/>
              <a:defRPr sz="1400"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 rtl="0"/>
            <a:r>
              <a:rPr lang="en-gb"/>
              <a:t>Klik for at indsætte tekst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948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r>
              <a:rPr lang="en-gb"/>
              <a:t>08/11-2022</a:t>
            </a:r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948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r>
              <a:rPr lang="en-gb"/>
              <a:t>Dok.nr.: 24/03475-2 pu-værdier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948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626458" y="2635420"/>
            <a:ext cx="646112" cy="24288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lnSpc>
                <a:spcPct val="90000"/>
              </a:lnSpc>
              <a:spcBef>
                <a:spcPts val="750"/>
              </a:spcBef>
            </a:pPr>
            <a:endParaRPr lang="da-DK" sz="2000" noProof="0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50589394-5D7C-2F4F-8AB5-24F785BCD2B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698453" y="1196975"/>
            <a:ext cx="2880000" cy="1044000"/>
          </a:xfrm>
        </p:spPr>
        <p:txBody>
          <a:bodyPr rtlCol="0" anchor="b" anchorCtr="0"/>
          <a:lstStyle>
            <a:lvl1pPr marL="0" indent="0" algn="ctr">
              <a:lnSpc>
                <a:spcPct val="83000"/>
              </a:lnSpc>
              <a:buFont typeface="Arial" panose="020B0604020202020204" pitchFamily="34" charset="0"/>
              <a:buNone/>
              <a:defRPr sz="4000" cap="all"/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Indsæt fakta</a:t>
            </a:r>
          </a:p>
        </p:txBody>
      </p:sp>
    </p:spTree>
    <p:extLst>
      <p:ext uri="{BB962C8B-B14F-4D97-AF65-F5344CB8AC3E}">
        <p14:creationId xmlns:p14="http://schemas.microsoft.com/office/powerpoint/2010/main" val="2411347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fakta bokse med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01184C-B22A-AD40-8EC2-6DB7F8554D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gb"/>
              <a:t>Indsæt overskrift</a:t>
            </a:r>
          </a:p>
        </p:txBody>
      </p:sp>
      <p:sp>
        <p:nvSpPr>
          <p:cNvPr id="20" name="Pladsholder til tekst 20">
            <a:extLst>
              <a:ext uri="{FF2B5EF4-FFF2-40B4-BE49-F238E27FC236}">
                <a16:creationId xmlns:a16="http://schemas.microsoft.com/office/drawing/2014/main" id="{589E580B-CAF0-0843-9549-CC4DC8EB838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82662" y="2227943"/>
            <a:ext cx="3248251" cy="4126359"/>
          </a:xfrm>
          <a:solidFill>
            <a:schemeClr val="accent1"/>
          </a:solidFill>
        </p:spPr>
        <p:txBody>
          <a:bodyPr rtlCol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n-gb"/>
              <a:t>Klik for at redigere teksttypografierne i masteren</a:t>
            </a:r>
          </a:p>
        </p:txBody>
      </p:sp>
      <p:sp>
        <p:nvSpPr>
          <p:cNvPr id="21" name="Pladsholder til tekst 20">
            <a:extLst>
              <a:ext uri="{FF2B5EF4-FFF2-40B4-BE49-F238E27FC236}">
                <a16:creationId xmlns:a16="http://schemas.microsoft.com/office/drawing/2014/main" id="{E173464F-0D76-D747-8AD0-2735D2AA339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465769" y="2227943"/>
            <a:ext cx="3248251" cy="4126359"/>
          </a:xfrm>
          <a:solidFill>
            <a:schemeClr val="accent2"/>
          </a:solidFill>
        </p:spPr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lvl="0" rtl="0"/>
            <a:r>
              <a:rPr lang="en-gb"/>
              <a:t>Klik for at redigere teksttypografierne i masteren</a:t>
            </a:r>
          </a:p>
        </p:txBody>
      </p:sp>
      <p:sp>
        <p:nvSpPr>
          <p:cNvPr id="22" name="Pladsholder til tekst 20">
            <a:extLst>
              <a:ext uri="{FF2B5EF4-FFF2-40B4-BE49-F238E27FC236}">
                <a16:creationId xmlns:a16="http://schemas.microsoft.com/office/drawing/2014/main" id="{D7009CD0-C6D3-DA47-9564-AA91F054FE8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948876" y="2227943"/>
            <a:ext cx="3248251" cy="4126359"/>
          </a:xfrm>
          <a:solidFill>
            <a:schemeClr val="accent6">
              <a:lumMod val="75000"/>
            </a:schemeClr>
          </a:solidFill>
        </p:spPr>
        <p:txBody>
          <a:bodyPr rtlCol="0"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pPr lvl="0" rtl="0"/>
            <a:r>
              <a:rPr lang="en-gb"/>
              <a:t>Klik for at redigere teksttypografierne i masteren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2B673409-9F47-FB45-A48A-89910EF4B45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94667" y="2547538"/>
            <a:ext cx="2725789" cy="817978"/>
          </a:xfrm>
        </p:spPr>
        <p:txBody>
          <a:bodyPr rtlCol="0" anchor="b" anchorCtr="0"/>
          <a:lstStyle>
            <a:lvl1pPr marL="0" indent="0" algn="l">
              <a:lnSpc>
                <a:spcPct val="83000"/>
              </a:lnSpc>
              <a:buFont typeface="Arial" panose="020B0604020202020204" pitchFamily="34" charset="0"/>
              <a:buNone/>
              <a:defRPr sz="2500" cap="all">
                <a:solidFill>
                  <a:schemeClr val="bg1"/>
                </a:solidFill>
              </a:defRPr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Indsæt </a:t>
            </a:r>
            <a:br>
              <a:rPr lang="da-DK" dirty="0"/>
            </a:br>
            <a:r>
              <a:rPr lang="en-gb"/>
              <a:t>fakta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774B29C6-58EB-D34C-9127-ACEA3C84224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727295" y="2547538"/>
            <a:ext cx="2725789" cy="817978"/>
          </a:xfrm>
        </p:spPr>
        <p:txBody>
          <a:bodyPr rtlCol="0" anchor="b" anchorCtr="0"/>
          <a:lstStyle>
            <a:lvl1pPr marL="0" indent="0" algn="l">
              <a:lnSpc>
                <a:spcPct val="83000"/>
              </a:lnSpc>
              <a:buFont typeface="Arial" panose="020B0604020202020204" pitchFamily="34" charset="0"/>
              <a:buNone/>
              <a:defRPr sz="2500" cap="all">
                <a:solidFill>
                  <a:schemeClr val="bg1"/>
                </a:solidFill>
              </a:defRPr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Indsæt </a:t>
            </a:r>
            <a:br>
              <a:rPr lang="da-DK" dirty="0"/>
            </a:br>
            <a:r>
              <a:rPr lang="en-gb"/>
              <a:t>fakta</a:t>
            </a:r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891A87E3-BEAA-A645-A475-1D81C3B4965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217980" y="2547538"/>
            <a:ext cx="2725789" cy="817978"/>
          </a:xfrm>
        </p:spPr>
        <p:txBody>
          <a:bodyPr rtlCol="0" anchor="b" anchorCtr="0"/>
          <a:lstStyle>
            <a:lvl1pPr marL="0" indent="0" algn="l">
              <a:lnSpc>
                <a:spcPct val="83000"/>
              </a:lnSpc>
              <a:buFont typeface="Arial" panose="020B0604020202020204" pitchFamily="34" charset="0"/>
              <a:buNone/>
              <a:defRPr sz="2500" cap="all">
                <a:solidFill>
                  <a:schemeClr val="bg1"/>
                </a:solidFill>
              </a:defRPr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Indsæt </a:t>
            </a:r>
            <a:br>
              <a:rPr lang="da-DK" dirty="0"/>
            </a:br>
            <a:r>
              <a:rPr lang="en-gb"/>
              <a:t>fakta</a:t>
            </a:r>
          </a:p>
        </p:txBody>
      </p:sp>
      <p:sp>
        <p:nvSpPr>
          <p:cNvPr id="32" name="Pladsholder til dato 2">
            <a:extLst>
              <a:ext uri="{FF2B5EF4-FFF2-40B4-BE49-F238E27FC236}">
                <a16:creationId xmlns:a16="http://schemas.microsoft.com/office/drawing/2014/main" id="{6163A414-1DB0-E44F-AA68-084AD5F92A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07583" y="6525816"/>
            <a:ext cx="2489544" cy="180000"/>
          </a:xfrm>
        </p:spPr>
        <p:txBody>
          <a:bodyPr rtlCol="0"/>
          <a:lstStyle/>
          <a:p>
            <a:pPr rtl="0"/>
            <a:r>
              <a:rPr lang="en-gb"/>
              <a:t>08/11-2022</a:t>
            </a:r>
            <a:endParaRPr lang="en-GB" dirty="0"/>
          </a:p>
        </p:txBody>
      </p:sp>
      <p:sp>
        <p:nvSpPr>
          <p:cNvPr id="33" name="Pladsholder til sidefod 3">
            <a:extLst>
              <a:ext uri="{FF2B5EF4-FFF2-40B4-BE49-F238E27FC236}">
                <a16:creationId xmlns:a16="http://schemas.microsoft.com/office/drawing/2014/main" id="{D5BDAAB7-64D3-6F4A-B353-FD3D427AA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559" y="6525816"/>
            <a:ext cx="8182359" cy="180000"/>
          </a:xfrm>
        </p:spPr>
        <p:txBody>
          <a:bodyPr rtlCol="0"/>
          <a:lstStyle/>
          <a:p>
            <a:pPr rtl="0"/>
            <a:r>
              <a:rPr lang="en-gb"/>
              <a:t>Dok.nr.: 24/03475-2 pu-værdier</a:t>
            </a:r>
            <a:endParaRPr lang="en-GB" dirty="0"/>
          </a:p>
        </p:txBody>
      </p:sp>
      <p:sp>
        <p:nvSpPr>
          <p:cNvPr id="34" name="Pladsholder til slidenummer 4">
            <a:extLst>
              <a:ext uri="{FF2B5EF4-FFF2-40B4-BE49-F238E27FC236}">
                <a16:creationId xmlns:a16="http://schemas.microsoft.com/office/drawing/2014/main" id="{69B55418-5C62-9B4C-862D-AC2428413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9338" y="6525816"/>
            <a:ext cx="610451" cy="180000"/>
          </a:xfrm>
        </p:spPr>
        <p:txBody>
          <a:bodyPr rtlCol="0"/>
          <a:lstStyle/>
          <a:p>
            <a:pPr rtl="0"/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DADE3066-ED1D-4F49-93F8-391ABD55C09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290818" y="3521431"/>
            <a:ext cx="2725789" cy="2545540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  <a:lvl2pPr marL="216000">
              <a:defRPr sz="2000">
                <a:solidFill>
                  <a:schemeClr val="bg1"/>
                </a:solidFill>
              </a:defRPr>
            </a:lvl2pPr>
            <a:lvl3pPr marL="432000">
              <a:defRPr sz="1800">
                <a:solidFill>
                  <a:schemeClr val="bg1"/>
                </a:solidFill>
              </a:defRPr>
            </a:lvl3pPr>
            <a:lvl4pPr marL="648000">
              <a:defRPr sz="1600">
                <a:solidFill>
                  <a:schemeClr val="bg1"/>
                </a:solidFill>
              </a:defRPr>
            </a:lvl4pPr>
            <a:lvl5pPr marL="864000">
              <a:defRPr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n-gb"/>
              <a:t>Klik for at indsætte 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8D7F8424-2719-084A-B7D9-9177E1063F2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19818" y="3521431"/>
            <a:ext cx="2725789" cy="2545540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  <a:lvl2pPr marL="216000">
              <a:defRPr sz="2000">
                <a:solidFill>
                  <a:schemeClr val="bg1"/>
                </a:solidFill>
              </a:defRPr>
            </a:lvl2pPr>
            <a:lvl3pPr marL="432000">
              <a:defRPr sz="1800">
                <a:solidFill>
                  <a:schemeClr val="bg1"/>
                </a:solidFill>
              </a:defRPr>
            </a:lvl3pPr>
            <a:lvl4pPr marL="648000">
              <a:defRPr sz="1600">
                <a:solidFill>
                  <a:schemeClr val="bg1"/>
                </a:solidFill>
              </a:defRPr>
            </a:lvl4pPr>
            <a:lvl5pPr marL="864000">
              <a:defRPr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n-gb"/>
              <a:t>Klik for at indsætte 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6C2F8DB8-478D-2747-97E7-34A79FA6D6D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211880" y="3521431"/>
            <a:ext cx="2725789" cy="2545540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  <a:lvl2pPr marL="216000">
              <a:defRPr sz="2000">
                <a:solidFill>
                  <a:schemeClr val="bg1"/>
                </a:solidFill>
              </a:defRPr>
            </a:lvl2pPr>
            <a:lvl3pPr marL="432000">
              <a:defRPr sz="1800">
                <a:solidFill>
                  <a:schemeClr val="bg1"/>
                </a:solidFill>
              </a:defRPr>
            </a:lvl3pPr>
            <a:lvl4pPr marL="648000">
              <a:defRPr sz="1600">
                <a:solidFill>
                  <a:schemeClr val="bg1"/>
                </a:solidFill>
              </a:defRPr>
            </a:lvl4pPr>
            <a:lvl5pPr marL="864000">
              <a:defRPr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n-gb"/>
              <a:t>Klik for at indsætte 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36256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fakta bok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ktangel 23">
            <a:extLst>
              <a:ext uri="{FF2B5EF4-FFF2-40B4-BE49-F238E27FC236}">
                <a16:creationId xmlns:a16="http://schemas.microsoft.com/office/drawing/2014/main" id="{A70984DD-6FD6-BD49-9823-E01C00074D58}"/>
              </a:ext>
            </a:extLst>
          </p:cNvPr>
          <p:cNvSpPr/>
          <p:nvPr userDrawn="1"/>
        </p:nvSpPr>
        <p:spPr>
          <a:xfrm>
            <a:off x="0" y="0"/>
            <a:ext cx="6102000" cy="343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lnSpc>
                <a:spcPct val="90000"/>
              </a:lnSpc>
              <a:spcBef>
                <a:spcPts val="750"/>
              </a:spcBef>
            </a:pPr>
            <a:endParaRPr lang="da-DK" sz="2000" noProof="0" dirty="0"/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B49CAF25-176E-5A4D-9CBF-5CBAFF28450B}"/>
              </a:ext>
            </a:extLst>
          </p:cNvPr>
          <p:cNvSpPr/>
          <p:nvPr userDrawn="1"/>
        </p:nvSpPr>
        <p:spPr>
          <a:xfrm>
            <a:off x="6102000" y="0"/>
            <a:ext cx="6102000" cy="343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lnSpc>
                <a:spcPct val="90000"/>
              </a:lnSpc>
              <a:spcBef>
                <a:spcPts val="750"/>
              </a:spcBef>
            </a:pPr>
            <a:endParaRPr lang="da-DK" sz="2000" noProof="0" dirty="0"/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2675EE6C-9AF8-5640-8C49-6FCA0D37E4BD}"/>
              </a:ext>
            </a:extLst>
          </p:cNvPr>
          <p:cNvSpPr/>
          <p:nvPr userDrawn="1"/>
        </p:nvSpPr>
        <p:spPr>
          <a:xfrm>
            <a:off x="0" y="3438000"/>
            <a:ext cx="6102000" cy="343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lnSpc>
                <a:spcPct val="90000"/>
              </a:lnSpc>
              <a:spcBef>
                <a:spcPts val="750"/>
              </a:spcBef>
            </a:pPr>
            <a:endParaRPr lang="da-DK" sz="2000" noProof="0" dirty="0"/>
          </a:p>
        </p:txBody>
      </p:sp>
      <p:sp>
        <p:nvSpPr>
          <p:cNvPr id="31" name="Rektangel 30">
            <a:extLst>
              <a:ext uri="{FF2B5EF4-FFF2-40B4-BE49-F238E27FC236}">
                <a16:creationId xmlns:a16="http://schemas.microsoft.com/office/drawing/2014/main" id="{0250F1C9-E8CA-1D4D-A702-30E9656301CB}"/>
              </a:ext>
            </a:extLst>
          </p:cNvPr>
          <p:cNvSpPr/>
          <p:nvPr userDrawn="1"/>
        </p:nvSpPr>
        <p:spPr>
          <a:xfrm>
            <a:off x="6102000" y="3438000"/>
            <a:ext cx="6102000" cy="343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lnSpc>
                <a:spcPct val="90000"/>
              </a:lnSpc>
              <a:spcBef>
                <a:spcPts val="750"/>
              </a:spcBef>
            </a:pPr>
            <a:endParaRPr lang="da-DK" sz="2000" noProof="0" dirty="0"/>
          </a:p>
        </p:txBody>
      </p:sp>
      <p:sp>
        <p:nvSpPr>
          <p:cNvPr id="46" name="Text Placeholder 3">
            <a:extLst>
              <a:ext uri="{FF2B5EF4-FFF2-40B4-BE49-F238E27FC236}">
                <a16:creationId xmlns:a16="http://schemas.microsoft.com/office/drawing/2014/main" id="{2C280509-312C-EC4E-9055-368511E7B3E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0242" y="521417"/>
            <a:ext cx="4812631" cy="1044000"/>
          </a:xfrm>
        </p:spPr>
        <p:txBody>
          <a:bodyPr rtlCol="0" anchor="b" anchorCtr="0"/>
          <a:lstStyle>
            <a:lvl1pPr marL="0" indent="0" algn="l">
              <a:lnSpc>
                <a:spcPct val="83000"/>
              </a:lnSpc>
              <a:buFont typeface="Arial" panose="020B0604020202020204" pitchFamily="34" charset="0"/>
              <a:buNone/>
              <a:defRPr sz="4000" cap="all">
                <a:solidFill>
                  <a:schemeClr val="bg1"/>
                </a:solidFill>
              </a:defRPr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Indsæt overskrift</a:t>
            </a:r>
          </a:p>
        </p:txBody>
      </p:sp>
      <p:sp>
        <p:nvSpPr>
          <p:cNvPr id="50" name="Text Placeholder 3">
            <a:extLst>
              <a:ext uri="{FF2B5EF4-FFF2-40B4-BE49-F238E27FC236}">
                <a16:creationId xmlns:a16="http://schemas.microsoft.com/office/drawing/2014/main" id="{E5BCC922-2B97-6D45-B26E-C9DCD91CA61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86475" y="3890259"/>
            <a:ext cx="4812631" cy="1044000"/>
          </a:xfrm>
        </p:spPr>
        <p:txBody>
          <a:bodyPr rtlCol="0" anchor="b" anchorCtr="0"/>
          <a:lstStyle>
            <a:lvl1pPr marL="0" indent="0" algn="l">
              <a:lnSpc>
                <a:spcPct val="83000"/>
              </a:lnSpc>
              <a:buFont typeface="Arial" panose="020B0604020202020204" pitchFamily="34" charset="0"/>
              <a:buNone/>
              <a:defRPr sz="4000" cap="all">
                <a:solidFill>
                  <a:schemeClr val="bg1"/>
                </a:solidFill>
              </a:defRPr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Indsæt overskrift</a:t>
            </a:r>
          </a:p>
        </p:txBody>
      </p:sp>
      <p:sp>
        <p:nvSpPr>
          <p:cNvPr id="52" name="Text Placeholder 3">
            <a:extLst>
              <a:ext uri="{FF2B5EF4-FFF2-40B4-BE49-F238E27FC236}">
                <a16:creationId xmlns:a16="http://schemas.microsoft.com/office/drawing/2014/main" id="{F1A17406-FA28-AF46-87B0-90C9678BE33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786475" y="521417"/>
            <a:ext cx="4812631" cy="1044000"/>
          </a:xfrm>
        </p:spPr>
        <p:txBody>
          <a:bodyPr rtlCol="0" anchor="b" anchorCtr="0"/>
          <a:lstStyle>
            <a:lvl1pPr marL="0" indent="0" algn="l">
              <a:lnSpc>
                <a:spcPct val="83000"/>
              </a:lnSpc>
              <a:buFont typeface="Arial" panose="020B0604020202020204" pitchFamily="34" charset="0"/>
              <a:buNone/>
              <a:defRPr sz="4000" cap="all">
                <a:solidFill>
                  <a:schemeClr val="bg1"/>
                </a:solidFill>
              </a:defRPr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Indsæt overskrift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9974BBC5-8EA0-F544-8FD6-3D20CB74A77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06392" y="1659655"/>
            <a:ext cx="4812631" cy="1496259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  <a:lvl2pPr marL="216000">
              <a:defRPr sz="2000">
                <a:solidFill>
                  <a:schemeClr val="bg1"/>
                </a:solidFill>
              </a:defRPr>
            </a:lvl2pPr>
            <a:lvl3pPr marL="432000">
              <a:defRPr sz="1800">
                <a:solidFill>
                  <a:schemeClr val="bg1"/>
                </a:solidFill>
              </a:defRPr>
            </a:lvl3pPr>
            <a:lvl4pPr marL="648000">
              <a:defRPr sz="1600">
                <a:solidFill>
                  <a:schemeClr val="bg1"/>
                </a:solidFill>
              </a:defRPr>
            </a:lvl4pPr>
            <a:lvl5pPr marL="864000">
              <a:defRPr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n-gb"/>
              <a:t>Klik for at indsætte 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12B58BAF-EB02-584B-8F8E-308E103900F5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786475" y="1659655"/>
            <a:ext cx="4812631" cy="1496259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  <a:lvl2pPr marL="216000">
              <a:defRPr sz="2000">
                <a:solidFill>
                  <a:schemeClr val="bg1"/>
                </a:solidFill>
              </a:defRPr>
            </a:lvl2pPr>
            <a:lvl3pPr marL="432000">
              <a:defRPr sz="1800">
                <a:solidFill>
                  <a:schemeClr val="bg1"/>
                </a:solidFill>
              </a:defRPr>
            </a:lvl3pPr>
            <a:lvl4pPr marL="648000">
              <a:defRPr sz="1600">
                <a:solidFill>
                  <a:schemeClr val="bg1"/>
                </a:solidFill>
              </a:defRPr>
            </a:lvl4pPr>
            <a:lvl5pPr marL="864000">
              <a:defRPr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n-gb"/>
              <a:t>Klik for at indsætte 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04355197-8B32-A144-8021-CBD5A167147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786475" y="5033476"/>
            <a:ext cx="4812631" cy="1496259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  <a:lvl2pPr marL="216000">
              <a:defRPr sz="2000">
                <a:solidFill>
                  <a:schemeClr val="bg1"/>
                </a:solidFill>
              </a:defRPr>
            </a:lvl2pPr>
            <a:lvl3pPr marL="432000">
              <a:defRPr sz="1800">
                <a:solidFill>
                  <a:schemeClr val="bg1"/>
                </a:solidFill>
              </a:defRPr>
            </a:lvl3pPr>
            <a:lvl4pPr marL="648000">
              <a:defRPr sz="1600">
                <a:solidFill>
                  <a:schemeClr val="bg1"/>
                </a:solidFill>
              </a:defRPr>
            </a:lvl4pPr>
            <a:lvl5pPr marL="864000">
              <a:defRPr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n-gb"/>
              <a:t>Klik for at indsætte 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A51270C9-01F1-7647-BB60-707726D0B49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6392" y="3890259"/>
            <a:ext cx="4812631" cy="1044000"/>
          </a:xfrm>
        </p:spPr>
        <p:txBody>
          <a:bodyPr rtlCol="0" anchor="b" anchorCtr="0"/>
          <a:lstStyle>
            <a:lvl1pPr marL="0" indent="0" algn="l">
              <a:lnSpc>
                <a:spcPct val="83000"/>
              </a:lnSpc>
              <a:buFont typeface="Arial" panose="020B0604020202020204" pitchFamily="34" charset="0"/>
              <a:buNone/>
              <a:defRPr sz="4000" cap="all">
                <a:solidFill>
                  <a:schemeClr val="bg1"/>
                </a:solidFill>
              </a:defRPr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Indsæt overskrift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097DD830-2D9D-0F4F-AB87-6A0DF610B3E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06392" y="5033476"/>
            <a:ext cx="4812631" cy="1496259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  <a:lvl2pPr marL="216000">
              <a:defRPr sz="2000">
                <a:solidFill>
                  <a:schemeClr val="bg1"/>
                </a:solidFill>
              </a:defRPr>
            </a:lvl2pPr>
            <a:lvl3pPr marL="432000">
              <a:defRPr sz="1800">
                <a:solidFill>
                  <a:schemeClr val="bg1"/>
                </a:solidFill>
              </a:defRPr>
            </a:lvl3pPr>
            <a:lvl4pPr marL="648000">
              <a:defRPr sz="1600">
                <a:solidFill>
                  <a:schemeClr val="bg1"/>
                </a:solidFill>
              </a:defRPr>
            </a:lvl4pPr>
            <a:lvl5pPr marL="864000">
              <a:defRPr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n-gb"/>
              <a:t>Klik for at indsætte 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39091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fakta bok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4231207E-52DE-7743-B71F-230159D42985}"/>
              </a:ext>
            </a:extLst>
          </p:cNvPr>
          <p:cNvSpPr/>
          <p:nvPr userDrawn="1"/>
        </p:nvSpPr>
        <p:spPr>
          <a:xfrm>
            <a:off x="0" y="3438854"/>
            <a:ext cx="4064399" cy="343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lnSpc>
                <a:spcPct val="90000"/>
              </a:lnSpc>
              <a:spcBef>
                <a:spcPts val="750"/>
              </a:spcBef>
            </a:pPr>
            <a:endParaRPr lang="da-DK" sz="2000" noProof="0" dirty="0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363B3948-444E-AA45-B1E9-7EDF40549589}"/>
              </a:ext>
            </a:extLst>
          </p:cNvPr>
          <p:cNvSpPr/>
          <p:nvPr userDrawn="1"/>
        </p:nvSpPr>
        <p:spPr>
          <a:xfrm>
            <a:off x="4060281" y="3438854"/>
            <a:ext cx="4064399" cy="343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lnSpc>
                <a:spcPct val="90000"/>
              </a:lnSpc>
              <a:spcBef>
                <a:spcPts val="750"/>
              </a:spcBef>
            </a:pPr>
            <a:endParaRPr lang="da-DK" sz="2000" noProof="0" dirty="0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B5F8A012-C0A3-7947-83C8-A529753F4C0A}"/>
              </a:ext>
            </a:extLst>
          </p:cNvPr>
          <p:cNvSpPr/>
          <p:nvPr userDrawn="1"/>
        </p:nvSpPr>
        <p:spPr>
          <a:xfrm>
            <a:off x="8123999" y="3438854"/>
            <a:ext cx="4068000" cy="343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lnSpc>
                <a:spcPct val="90000"/>
              </a:lnSpc>
              <a:spcBef>
                <a:spcPts val="750"/>
              </a:spcBef>
            </a:pPr>
            <a:endParaRPr lang="da-DK" sz="2000" noProof="0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BC0267F-007F-3641-8922-B7E2F637F90A}"/>
              </a:ext>
            </a:extLst>
          </p:cNvPr>
          <p:cNvSpPr/>
          <p:nvPr userDrawn="1"/>
        </p:nvSpPr>
        <p:spPr>
          <a:xfrm>
            <a:off x="0" y="0"/>
            <a:ext cx="4064399" cy="343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lnSpc>
                <a:spcPct val="90000"/>
              </a:lnSpc>
              <a:spcBef>
                <a:spcPts val="750"/>
              </a:spcBef>
            </a:pPr>
            <a:endParaRPr lang="da-DK" sz="2000" noProof="0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D5C2644-5515-1A4C-861C-7326752F58CA}"/>
              </a:ext>
            </a:extLst>
          </p:cNvPr>
          <p:cNvSpPr/>
          <p:nvPr userDrawn="1"/>
        </p:nvSpPr>
        <p:spPr>
          <a:xfrm>
            <a:off x="4060281" y="0"/>
            <a:ext cx="4064399" cy="343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lnSpc>
                <a:spcPct val="90000"/>
              </a:lnSpc>
              <a:spcBef>
                <a:spcPts val="750"/>
              </a:spcBef>
            </a:pPr>
            <a:endParaRPr lang="da-DK" sz="2000" noProof="0" dirty="0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D49124EA-328E-544F-8063-AD5A0253A45B}"/>
              </a:ext>
            </a:extLst>
          </p:cNvPr>
          <p:cNvSpPr/>
          <p:nvPr userDrawn="1"/>
        </p:nvSpPr>
        <p:spPr>
          <a:xfrm>
            <a:off x="8123999" y="0"/>
            <a:ext cx="4068000" cy="343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lnSpc>
                <a:spcPct val="90000"/>
              </a:lnSpc>
              <a:spcBef>
                <a:spcPts val="750"/>
              </a:spcBef>
            </a:pPr>
            <a:endParaRPr lang="da-DK" sz="2000" noProof="0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E90D8679-556B-8A40-899D-9C84538CB7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199" y="2045388"/>
            <a:ext cx="2880000" cy="1044000"/>
          </a:xfrm>
        </p:spPr>
        <p:txBody>
          <a:bodyPr rtlCol="0" anchor="b" anchorCtr="0"/>
          <a:lstStyle>
            <a:lvl1pPr marL="0" indent="0" algn="ctr">
              <a:lnSpc>
                <a:spcPct val="83000"/>
              </a:lnSpc>
              <a:buFont typeface="Arial" panose="020B0604020202020204" pitchFamily="34" charset="0"/>
              <a:buNone/>
              <a:defRPr sz="4000" cap="all">
                <a:solidFill>
                  <a:schemeClr val="bg1"/>
                </a:solidFill>
              </a:defRPr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Ikon </a:t>
            </a:r>
            <a:br>
              <a:rPr lang="da-DK" dirty="0"/>
            </a:br>
            <a:r>
              <a:rPr lang="en-gb"/>
              <a:t>tekst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54B3218E-0749-9E44-8EB8-F4A37D35CA8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36298" y="2045388"/>
            <a:ext cx="2880000" cy="1044000"/>
          </a:xfrm>
        </p:spPr>
        <p:txBody>
          <a:bodyPr rtlCol="0" anchor="b" anchorCtr="0"/>
          <a:lstStyle>
            <a:lvl1pPr marL="0" indent="0" algn="ctr">
              <a:lnSpc>
                <a:spcPct val="83000"/>
              </a:lnSpc>
              <a:buFont typeface="Arial" panose="020B0604020202020204" pitchFamily="34" charset="0"/>
              <a:buNone/>
              <a:defRPr sz="4000" cap="all">
                <a:solidFill>
                  <a:schemeClr val="bg1"/>
                </a:solidFill>
              </a:defRPr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Ikon </a:t>
            </a:r>
            <a:br>
              <a:rPr lang="da-DK" dirty="0"/>
            </a:br>
            <a:r>
              <a:rPr lang="en-gb"/>
              <a:t>tekst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C95927F8-1F62-F141-B530-0EFB97A9C3C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887787" y="2045388"/>
            <a:ext cx="2880000" cy="1044000"/>
          </a:xfrm>
        </p:spPr>
        <p:txBody>
          <a:bodyPr rtlCol="0" anchor="b" anchorCtr="0"/>
          <a:lstStyle>
            <a:lvl1pPr marL="0" indent="0" algn="ctr">
              <a:lnSpc>
                <a:spcPct val="83000"/>
              </a:lnSpc>
              <a:buFont typeface="Arial" panose="020B0604020202020204" pitchFamily="34" charset="0"/>
              <a:buNone/>
              <a:defRPr sz="4000" cap="all">
                <a:solidFill>
                  <a:schemeClr val="bg1"/>
                </a:solidFill>
              </a:defRPr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Ikon </a:t>
            </a:r>
            <a:br>
              <a:rPr lang="da-DK" dirty="0"/>
            </a:br>
            <a:r>
              <a:rPr lang="en-gb"/>
              <a:t>tekst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7F466B7C-EB91-BF4C-AF64-2F54DF448FE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92199" y="5476746"/>
            <a:ext cx="2880000" cy="1044000"/>
          </a:xfrm>
        </p:spPr>
        <p:txBody>
          <a:bodyPr rtlCol="0" anchor="b" anchorCtr="0"/>
          <a:lstStyle>
            <a:lvl1pPr marL="0" indent="0" algn="ctr">
              <a:lnSpc>
                <a:spcPct val="83000"/>
              </a:lnSpc>
              <a:buFont typeface="Arial" panose="020B0604020202020204" pitchFamily="34" charset="0"/>
              <a:buNone/>
              <a:defRPr sz="4000" cap="all">
                <a:solidFill>
                  <a:schemeClr val="bg1"/>
                </a:solidFill>
              </a:defRPr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Ikon </a:t>
            </a:r>
            <a:br>
              <a:rPr lang="da-DK" dirty="0"/>
            </a:br>
            <a:r>
              <a:rPr lang="en-gb"/>
              <a:t>tekst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939CC98F-B499-7842-957F-DE634767DFF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36298" y="5476746"/>
            <a:ext cx="2880000" cy="1044000"/>
          </a:xfrm>
        </p:spPr>
        <p:txBody>
          <a:bodyPr rtlCol="0" anchor="b" anchorCtr="0"/>
          <a:lstStyle>
            <a:lvl1pPr marL="0" indent="0" algn="ctr">
              <a:lnSpc>
                <a:spcPct val="83000"/>
              </a:lnSpc>
              <a:buFont typeface="Arial" panose="020B0604020202020204" pitchFamily="34" charset="0"/>
              <a:buNone/>
              <a:defRPr sz="4000" cap="all">
                <a:solidFill>
                  <a:schemeClr val="bg1"/>
                </a:solidFill>
              </a:defRPr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Ikon </a:t>
            </a:r>
            <a:br>
              <a:rPr lang="da-DK" dirty="0"/>
            </a:br>
            <a:r>
              <a:rPr lang="en-gb"/>
              <a:t>tekst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7899C76E-502E-5F4D-965E-B2EE55D85BB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87787" y="5476746"/>
            <a:ext cx="2880000" cy="1044000"/>
          </a:xfrm>
        </p:spPr>
        <p:txBody>
          <a:bodyPr rtlCol="0" anchor="b" anchorCtr="0"/>
          <a:lstStyle>
            <a:lvl1pPr marL="0" indent="0" algn="ctr">
              <a:lnSpc>
                <a:spcPct val="83000"/>
              </a:lnSpc>
              <a:buFont typeface="Arial" panose="020B0604020202020204" pitchFamily="34" charset="0"/>
              <a:buNone/>
              <a:defRPr sz="4000" cap="all">
                <a:solidFill>
                  <a:schemeClr val="bg1"/>
                </a:solidFill>
              </a:defRPr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Ikon </a:t>
            </a:r>
            <a:br>
              <a:rPr lang="da-DK" dirty="0"/>
            </a:br>
            <a:r>
              <a:rPr lang="en-gb"/>
              <a:t>tekst</a:t>
            </a:r>
          </a:p>
        </p:txBody>
      </p:sp>
      <p:sp>
        <p:nvSpPr>
          <p:cNvPr id="23" name="Pladsholder til billede 21">
            <a:extLst>
              <a:ext uri="{FF2B5EF4-FFF2-40B4-BE49-F238E27FC236}">
                <a16:creationId xmlns:a16="http://schemas.microsoft.com/office/drawing/2014/main" id="{DF55435F-ADCB-E04B-8525-F3542D26DA3C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44480" y="592134"/>
            <a:ext cx="1152000" cy="1152000"/>
          </a:xfrm>
        </p:spPr>
        <p:txBody>
          <a:bodyPr rtlCol="0"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/>
              <a:t>Indsæt ikon</a:t>
            </a:r>
          </a:p>
        </p:txBody>
      </p:sp>
      <p:sp>
        <p:nvSpPr>
          <p:cNvPr id="32" name="Pladsholder til billede 21">
            <a:extLst>
              <a:ext uri="{FF2B5EF4-FFF2-40B4-BE49-F238E27FC236}">
                <a16:creationId xmlns:a16="http://schemas.microsoft.com/office/drawing/2014/main" id="{645988EB-136C-7B47-8BA1-CF5AFA251403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1428662" y="592134"/>
            <a:ext cx="1152000" cy="1152000"/>
          </a:xfrm>
        </p:spPr>
        <p:txBody>
          <a:bodyPr rtlCol="0"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/>
              <a:t>Indsæt ikon</a:t>
            </a:r>
          </a:p>
        </p:txBody>
      </p:sp>
      <p:sp>
        <p:nvSpPr>
          <p:cNvPr id="33" name="Pladsholder til billede 21">
            <a:extLst>
              <a:ext uri="{FF2B5EF4-FFF2-40B4-BE49-F238E27FC236}">
                <a16:creationId xmlns:a16="http://schemas.microsoft.com/office/drawing/2014/main" id="{25765CAD-7482-C640-9455-1D6708AA64F7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9592275" y="592134"/>
            <a:ext cx="1152000" cy="1152000"/>
          </a:xfrm>
        </p:spPr>
        <p:txBody>
          <a:bodyPr rtlCol="0"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/>
              <a:t>Indsæt ikon</a:t>
            </a:r>
          </a:p>
        </p:txBody>
      </p:sp>
      <p:sp>
        <p:nvSpPr>
          <p:cNvPr id="34" name="Pladsholder til billede 21">
            <a:extLst>
              <a:ext uri="{FF2B5EF4-FFF2-40B4-BE49-F238E27FC236}">
                <a16:creationId xmlns:a16="http://schemas.microsoft.com/office/drawing/2014/main" id="{10C7017F-8D5D-1C4A-B3D6-C1EF8301B11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444480" y="4032919"/>
            <a:ext cx="1152000" cy="1152000"/>
          </a:xfrm>
        </p:spPr>
        <p:txBody>
          <a:bodyPr rtlCol="0"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/>
              <a:t>Indsæt ikon</a:t>
            </a:r>
          </a:p>
        </p:txBody>
      </p:sp>
      <p:sp>
        <p:nvSpPr>
          <p:cNvPr id="35" name="Pladsholder til billede 21">
            <a:extLst>
              <a:ext uri="{FF2B5EF4-FFF2-40B4-BE49-F238E27FC236}">
                <a16:creationId xmlns:a16="http://schemas.microsoft.com/office/drawing/2014/main" id="{43FF324F-4E4B-1D43-8DE6-5DF412D016B7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1428662" y="4032919"/>
            <a:ext cx="1152000" cy="1152000"/>
          </a:xfrm>
        </p:spPr>
        <p:txBody>
          <a:bodyPr rtlCol="0"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/>
              <a:t>Indsæt ikon</a:t>
            </a:r>
          </a:p>
        </p:txBody>
      </p:sp>
      <p:sp>
        <p:nvSpPr>
          <p:cNvPr id="36" name="Pladsholder til billede 21">
            <a:extLst>
              <a:ext uri="{FF2B5EF4-FFF2-40B4-BE49-F238E27FC236}">
                <a16:creationId xmlns:a16="http://schemas.microsoft.com/office/drawing/2014/main" id="{6840F908-7AC0-954D-87CD-F598A5733812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9592275" y="4032919"/>
            <a:ext cx="1152000" cy="1152000"/>
          </a:xfrm>
        </p:spPr>
        <p:txBody>
          <a:bodyPr rtlCol="0"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/>
              <a:t>Indsæt ikon</a:t>
            </a:r>
          </a:p>
        </p:txBody>
      </p:sp>
    </p:spTree>
    <p:extLst>
      <p:ext uri="{BB962C8B-B14F-4D97-AF65-F5344CB8AC3E}">
        <p14:creationId xmlns:p14="http://schemas.microsoft.com/office/powerpoint/2010/main" val="1463232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faktabok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gb"/>
              <a:t>Indsæt overskrift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/>
              <a:t>08/11-2022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/>
              <a:t>Dok.nr.: 24/03475-2 pu-værdier</a:t>
            </a:r>
            <a:endParaRPr lang="en-GB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9" name="Pladsholder til tekst 9"/>
          <p:cNvSpPr>
            <a:spLocks noGrp="1"/>
          </p:cNvSpPr>
          <p:nvPr>
            <p:ph type="body" sz="quarter" idx="15" hasCustomPrompt="1"/>
          </p:nvPr>
        </p:nvSpPr>
        <p:spPr>
          <a:xfrm>
            <a:off x="982663" y="2024063"/>
            <a:ext cx="10214464" cy="720725"/>
          </a:xfrm>
        </p:spPr>
        <p:txBody>
          <a:bodyPr rtlCol="0"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n-gb"/>
              <a:t>Indsæt underoverskrift eller indledning</a:t>
            </a:r>
          </a:p>
        </p:txBody>
      </p:sp>
      <p:sp>
        <p:nvSpPr>
          <p:cNvPr id="21" name="Pladsholder til tekst 20">
            <a:extLst>
              <a:ext uri="{FF2B5EF4-FFF2-40B4-BE49-F238E27FC236}">
                <a16:creationId xmlns:a16="http://schemas.microsoft.com/office/drawing/2014/main" id="{504E1570-7FD5-B94C-96B2-87EEE2656BB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82663" y="2916302"/>
            <a:ext cx="2398100" cy="3438000"/>
          </a:xfrm>
          <a:solidFill>
            <a:schemeClr val="accent1"/>
          </a:solidFill>
        </p:spPr>
        <p:txBody>
          <a:bodyPr rtlCol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n-gb"/>
              <a:t>Klik for at redigere teksttypografierne i masteren</a:t>
            </a:r>
          </a:p>
        </p:txBody>
      </p:sp>
      <p:sp>
        <p:nvSpPr>
          <p:cNvPr id="24" name="Pladsholder til tekst 20">
            <a:extLst>
              <a:ext uri="{FF2B5EF4-FFF2-40B4-BE49-F238E27FC236}">
                <a16:creationId xmlns:a16="http://schemas.microsoft.com/office/drawing/2014/main" id="{C1474434-9748-3C4A-8FFE-6507601F8B8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597232" y="2916302"/>
            <a:ext cx="2398100" cy="3438000"/>
          </a:xfrm>
          <a:solidFill>
            <a:schemeClr val="accent2"/>
          </a:solidFill>
        </p:spPr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lvl="0" rtl="0"/>
            <a:r>
              <a:rPr lang="en-gb"/>
              <a:t>Klik for at redigere teksttypografierne i masteren</a:t>
            </a:r>
          </a:p>
        </p:txBody>
      </p:sp>
      <p:sp>
        <p:nvSpPr>
          <p:cNvPr id="25" name="Pladsholder til tekst 20">
            <a:extLst>
              <a:ext uri="{FF2B5EF4-FFF2-40B4-BE49-F238E27FC236}">
                <a16:creationId xmlns:a16="http://schemas.microsoft.com/office/drawing/2014/main" id="{9AEFC2A5-60D1-1B41-8B68-EE22149A305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11801" y="2916302"/>
            <a:ext cx="2398100" cy="3438000"/>
          </a:xfrm>
          <a:solidFill>
            <a:schemeClr val="bg2"/>
          </a:solidFill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lvl="0" rtl="0"/>
            <a:r>
              <a:rPr lang="en-gb"/>
              <a:t>Klik for at redigere teksttypografierne i masteren</a:t>
            </a:r>
          </a:p>
        </p:txBody>
      </p:sp>
      <p:sp>
        <p:nvSpPr>
          <p:cNvPr id="26" name="Pladsholder til tekst 20">
            <a:extLst>
              <a:ext uri="{FF2B5EF4-FFF2-40B4-BE49-F238E27FC236}">
                <a16:creationId xmlns:a16="http://schemas.microsoft.com/office/drawing/2014/main" id="{E9448C85-B257-644C-B8A8-8DF0E31FC0A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826370" y="2916302"/>
            <a:ext cx="2398100" cy="3438000"/>
          </a:xfrm>
          <a:solidFill>
            <a:schemeClr val="accent5"/>
          </a:solidFill>
        </p:spPr>
        <p:txBody>
          <a:bodyPr rtlCol="0"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 lvl="0" rtl="0"/>
            <a:r>
              <a:rPr lang="en-gb"/>
              <a:t>Klik for at redigere teksttypografierne i masteren</a:t>
            </a:r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5D6F8130-2DB6-AE4B-8369-FF1DA067AEA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35010" y="3078760"/>
            <a:ext cx="2136696" cy="817978"/>
          </a:xfrm>
        </p:spPr>
        <p:txBody>
          <a:bodyPr rtlCol="0" anchor="b" anchorCtr="0"/>
          <a:lstStyle>
            <a:lvl1pPr marL="0" indent="0" algn="l">
              <a:lnSpc>
                <a:spcPct val="83000"/>
              </a:lnSpc>
              <a:buFont typeface="Arial" panose="020B0604020202020204" pitchFamily="34" charset="0"/>
              <a:buNone/>
              <a:defRPr sz="2500" cap="all">
                <a:solidFill>
                  <a:schemeClr val="bg1"/>
                </a:solidFill>
              </a:defRPr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Indsæt </a:t>
            </a:r>
            <a:br>
              <a:rPr lang="da-DK" dirty="0"/>
            </a:br>
            <a:r>
              <a:rPr lang="en-gb"/>
              <a:t>fakta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BE5129DE-B085-9B48-B3C2-DDFCB4E9986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131160" y="4000403"/>
            <a:ext cx="2140546" cy="2257784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  <a:lvl2pPr marL="0" indent="0" algn="ctr">
              <a:buNone/>
              <a:defRPr sz="2000">
                <a:solidFill>
                  <a:schemeClr val="tx1"/>
                </a:solidFill>
              </a:defRPr>
            </a:lvl2pPr>
            <a:lvl3pPr marL="216000" indent="0" algn="ctr">
              <a:buNone/>
              <a:defRPr sz="1800">
                <a:solidFill>
                  <a:schemeClr val="tx1"/>
                </a:solidFill>
              </a:defRPr>
            </a:lvl3pPr>
            <a:lvl4pPr marL="432000" indent="0" algn="ctr">
              <a:buNone/>
              <a:defRPr sz="1600">
                <a:solidFill>
                  <a:schemeClr val="tx1"/>
                </a:solidFill>
              </a:defRPr>
            </a:lvl4pPr>
            <a:lvl5pPr marL="648000" indent="0" algn="ctr">
              <a:buNone/>
              <a:defRPr sz="1400"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 rtl="0"/>
            <a:r>
              <a:rPr lang="en-gb"/>
              <a:t>Tilføj tekst</a:t>
            </a:r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54E2AF37-E71E-F54A-BE4C-70EAE52EEAB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43986" y="3078760"/>
            <a:ext cx="2136696" cy="817978"/>
          </a:xfrm>
        </p:spPr>
        <p:txBody>
          <a:bodyPr rtlCol="0" anchor="b" anchorCtr="0"/>
          <a:lstStyle>
            <a:lvl1pPr marL="0" indent="0" algn="l">
              <a:lnSpc>
                <a:spcPct val="83000"/>
              </a:lnSpc>
              <a:buFont typeface="Arial" panose="020B0604020202020204" pitchFamily="34" charset="0"/>
              <a:buNone/>
              <a:defRPr sz="2500" cap="all">
                <a:solidFill>
                  <a:schemeClr val="bg1"/>
                </a:solidFill>
              </a:defRPr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Indsæt </a:t>
            </a:r>
            <a:br>
              <a:rPr lang="da-DK" dirty="0"/>
            </a:br>
            <a:r>
              <a:rPr lang="en-gb"/>
              <a:t>fakta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E5F89DFA-B682-8040-8D6C-BADC14138F0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40136" y="4000403"/>
            <a:ext cx="2140546" cy="2257784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  <a:lvl2pPr marL="0" indent="0" algn="ctr">
              <a:buNone/>
              <a:defRPr sz="2000">
                <a:solidFill>
                  <a:schemeClr val="tx1"/>
                </a:solidFill>
              </a:defRPr>
            </a:lvl2pPr>
            <a:lvl3pPr marL="216000" indent="0" algn="ctr">
              <a:buNone/>
              <a:defRPr sz="1800">
                <a:solidFill>
                  <a:schemeClr val="tx1"/>
                </a:solidFill>
              </a:defRPr>
            </a:lvl3pPr>
            <a:lvl4pPr marL="432000" indent="0" algn="ctr">
              <a:buNone/>
              <a:defRPr sz="1600">
                <a:solidFill>
                  <a:schemeClr val="tx1"/>
                </a:solidFill>
              </a:defRPr>
            </a:lvl4pPr>
            <a:lvl5pPr marL="648000" indent="0" algn="ctr">
              <a:buNone/>
              <a:defRPr sz="1400"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 rtl="0"/>
            <a:r>
              <a:rPr lang="en-gb"/>
              <a:t>Tilføj tekst</a:t>
            </a:r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941FBE6E-ED14-5140-A488-5284A55A8F3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352962" y="3078760"/>
            <a:ext cx="2136696" cy="817978"/>
          </a:xfrm>
        </p:spPr>
        <p:txBody>
          <a:bodyPr rtlCol="0" anchor="b" anchorCtr="0"/>
          <a:lstStyle>
            <a:lvl1pPr marL="0" indent="0" algn="l">
              <a:lnSpc>
                <a:spcPct val="83000"/>
              </a:lnSpc>
              <a:buFont typeface="Arial" panose="020B0604020202020204" pitchFamily="34" charset="0"/>
              <a:buNone/>
              <a:defRPr sz="2500" cap="all">
                <a:solidFill>
                  <a:schemeClr val="bg1"/>
                </a:solidFill>
              </a:defRPr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Indsæt </a:t>
            </a:r>
            <a:br>
              <a:rPr lang="da-DK" dirty="0"/>
            </a:br>
            <a:r>
              <a:rPr lang="en-gb"/>
              <a:t>fakta</a:t>
            </a: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0CFC515D-6BD2-6F45-B5F2-67564A3F63D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349112" y="4000403"/>
            <a:ext cx="2140546" cy="2257784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  <a:lvl2pPr marL="0" indent="0" algn="ctr">
              <a:buNone/>
              <a:defRPr sz="2000">
                <a:solidFill>
                  <a:schemeClr val="tx1"/>
                </a:solidFill>
              </a:defRPr>
            </a:lvl2pPr>
            <a:lvl3pPr marL="216000" indent="0" algn="ctr">
              <a:buNone/>
              <a:defRPr sz="1800">
                <a:solidFill>
                  <a:schemeClr val="tx1"/>
                </a:solidFill>
              </a:defRPr>
            </a:lvl3pPr>
            <a:lvl4pPr marL="432000" indent="0" algn="ctr">
              <a:buNone/>
              <a:defRPr sz="1600">
                <a:solidFill>
                  <a:schemeClr val="tx1"/>
                </a:solidFill>
              </a:defRPr>
            </a:lvl4pPr>
            <a:lvl5pPr marL="648000" indent="0" algn="ctr">
              <a:buNone/>
              <a:defRPr sz="1400"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 rtl="0"/>
            <a:r>
              <a:rPr lang="en-gb"/>
              <a:t>Tilføj tekst</a:t>
            </a:r>
          </a:p>
        </p:txBody>
      </p:sp>
      <p:sp>
        <p:nvSpPr>
          <p:cNvPr id="33" name="Text Placeholder 3">
            <a:extLst>
              <a:ext uri="{FF2B5EF4-FFF2-40B4-BE49-F238E27FC236}">
                <a16:creationId xmlns:a16="http://schemas.microsoft.com/office/drawing/2014/main" id="{3B79C489-0923-8D4F-8FF1-A87C901F23C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978716" y="3078760"/>
            <a:ext cx="2136696" cy="817978"/>
          </a:xfrm>
        </p:spPr>
        <p:txBody>
          <a:bodyPr rtlCol="0" anchor="b" anchorCtr="0"/>
          <a:lstStyle>
            <a:lvl1pPr marL="0" indent="0" algn="l">
              <a:lnSpc>
                <a:spcPct val="83000"/>
              </a:lnSpc>
              <a:buFont typeface="Arial" panose="020B0604020202020204" pitchFamily="34" charset="0"/>
              <a:buNone/>
              <a:defRPr sz="2500" cap="all">
                <a:solidFill>
                  <a:schemeClr val="bg1"/>
                </a:solidFill>
              </a:defRPr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Indsæt </a:t>
            </a:r>
            <a:br>
              <a:rPr lang="da-DK" dirty="0"/>
            </a:br>
            <a:r>
              <a:rPr lang="en-gb"/>
              <a:t>fakta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032721F4-3138-C84F-987A-B1996ABE4AA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974866" y="4000403"/>
            <a:ext cx="2140546" cy="2257784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  <a:lvl2pPr marL="0" indent="0" algn="ctr">
              <a:buNone/>
              <a:defRPr sz="2000">
                <a:solidFill>
                  <a:schemeClr val="tx1"/>
                </a:solidFill>
              </a:defRPr>
            </a:lvl2pPr>
            <a:lvl3pPr marL="216000" indent="0" algn="ctr">
              <a:buNone/>
              <a:defRPr sz="1800">
                <a:solidFill>
                  <a:schemeClr val="tx1"/>
                </a:solidFill>
              </a:defRPr>
            </a:lvl3pPr>
            <a:lvl4pPr marL="432000" indent="0" algn="ctr">
              <a:buNone/>
              <a:defRPr sz="1600">
                <a:solidFill>
                  <a:schemeClr val="tx1"/>
                </a:solidFill>
              </a:defRPr>
            </a:lvl4pPr>
            <a:lvl5pPr marL="648000" indent="0" algn="ctr">
              <a:buNone/>
              <a:defRPr sz="1400"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 rtl="0"/>
            <a:r>
              <a:rPr lang="en-gb"/>
              <a:t>Tilføj tekst</a:t>
            </a:r>
          </a:p>
        </p:txBody>
      </p:sp>
    </p:spTree>
    <p:extLst>
      <p:ext uri="{BB962C8B-B14F-4D97-AF65-F5344CB8AC3E}">
        <p14:creationId xmlns:p14="http://schemas.microsoft.com/office/powerpoint/2010/main" val="28729959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faktabokse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gb"/>
              <a:t>Indsæt overskrift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/>
              <a:t>08/11-2022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/>
              <a:t>Dok.nr.: 24/03475-2 pu-værdier</a:t>
            </a:r>
            <a:endParaRPr lang="en-GB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9" name="Pladsholder til tekst 9"/>
          <p:cNvSpPr>
            <a:spLocks noGrp="1"/>
          </p:cNvSpPr>
          <p:nvPr>
            <p:ph type="body" sz="quarter" idx="15" hasCustomPrompt="1"/>
          </p:nvPr>
        </p:nvSpPr>
        <p:spPr>
          <a:xfrm>
            <a:off x="982663" y="2024063"/>
            <a:ext cx="10214464" cy="400355"/>
          </a:xfrm>
        </p:spPr>
        <p:txBody>
          <a:bodyPr rtlCol="0"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n-gb"/>
              <a:t>Indsæt underoverskrift eller indledning</a:t>
            </a:r>
          </a:p>
        </p:txBody>
      </p:sp>
      <p:sp>
        <p:nvSpPr>
          <p:cNvPr id="21" name="Pladsholder til tekst 20">
            <a:extLst>
              <a:ext uri="{FF2B5EF4-FFF2-40B4-BE49-F238E27FC236}">
                <a16:creationId xmlns:a16="http://schemas.microsoft.com/office/drawing/2014/main" id="{504E1570-7FD5-B94C-96B2-87EEE2656BB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82663" y="3657600"/>
            <a:ext cx="2398100" cy="2696702"/>
          </a:xfrm>
          <a:solidFill>
            <a:schemeClr val="accent1"/>
          </a:solidFill>
        </p:spPr>
        <p:txBody>
          <a:bodyPr rtlCol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n-gb"/>
              <a:t>Klik for at redigere teksttypografierne i masteren</a:t>
            </a:r>
          </a:p>
        </p:txBody>
      </p:sp>
      <p:sp>
        <p:nvSpPr>
          <p:cNvPr id="24" name="Pladsholder til tekst 20">
            <a:extLst>
              <a:ext uri="{FF2B5EF4-FFF2-40B4-BE49-F238E27FC236}">
                <a16:creationId xmlns:a16="http://schemas.microsoft.com/office/drawing/2014/main" id="{C1474434-9748-3C4A-8FFE-6507601F8B8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597232" y="3657600"/>
            <a:ext cx="2398100" cy="2696702"/>
          </a:xfrm>
          <a:solidFill>
            <a:schemeClr val="accent1"/>
          </a:solidFill>
        </p:spPr>
        <p:txBody>
          <a:bodyPr rtlCol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n-gb"/>
              <a:t>Klik for at redigere teksttypografierne i masteren</a:t>
            </a:r>
          </a:p>
        </p:txBody>
      </p:sp>
      <p:sp>
        <p:nvSpPr>
          <p:cNvPr id="25" name="Pladsholder til tekst 20">
            <a:extLst>
              <a:ext uri="{FF2B5EF4-FFF2-40B4-BE49-F238E27FC236}">
                <a16:creationId xmlns:a16="http://schemas.microsoft.com/office/drawing/2014/main" id="{9AEFC2A5-60D1-1B41-8B68-EE22149A305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11801" y="3657600"/>
            <a:ext cx="2398100" cy="2696702"/>
          </a:xfrm>
          <a:solidFill>
            <a:schemeClr val="accent1"/>
          </a:solidFill>
        </p:spPr>
        <p:txBody>
          <a:bodyPr rtlCol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n-gb"/>
              <a:t>Klik for at redigere teksttypografierne i masteren</a:t>
            </a:r>
          </a:p>
        </p:txBody>
      </p:sp>
      <p:sp>
        <p:nvSpPr>
          <p:cNvPr id="26" name="Pladsholder til tekst 20">
            <a:extLst>
              <a:ext uri="{FF2B5EF4-FFF2-40B4-BE49-F238E27FC236}">
                <a16:creationId xmlns:a16="http://schemas.microsoft.com/office/drawing/2014/main" id="{E9448C85-B257-644C-B8A8-8DF0E31FC0A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826370" y="3657600"/>
            <a:ext cx="2398100" cy="2696702"/>
          </a:xfrm>
          <a:solidFill>
            <a:schemeClr val="accent1"/>
          </a:solidFill>
        </p:spPr>
        <p:txBody>
          <a:bodyPr rtlCol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n-gb"/>
              <a:t>Klik for at redigere teksttypografierne i masteren</a:t>
            </a:r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5D6F8130-2DB6-AE4B-8369-FF1DA067AEA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35010" y="3758269"/>
            <a:ext cx="2136696" cy="817978"/>
          </a:xfrm>
        </p:spPr>
        <p:txBody>
          <a:bodyPr rtlCol="0" anchor="b" anchorCtr="0"/>
          <a:lstStyle>
            <a:lvl1pPr marL="0" indent="0" algn="l">
              <a:lnSpc>
                <a:spcPct val="83000"/>
              </a:lnSpc>
              <a:buFont typeface="Arial" panose="020B0604020202020204" pitchFamily="34" charset="0"/>
              <a:buNone/>
              <a:defRPr sz="2500" cap="all">
                <a:solidFill>
                  <a:schemeClr val="bg1"/>
                </a:solidFill>
              </a:defRPr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Indsæt </a:t>
            </a:r>
            <a:br>
              <a:rPr lang="da-DK" dirty="0"/>
            </a:br>
            <a:r>
              <a:rPr lang="en-gb"/>
              <a:t>fakta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BE5129DE-B085-9B48-B3C2-DDFCB4E9986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131160" y="4679912"/>
            <a:ext cx="2140546" cy="1519553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  <a:lvl2pPr marL="0" indent="0" algn="ctr">
              <a:buNone/>
              <a:defRPr sz="2000">
                <a:solidFill>
                  <a:schemeClr val="tx1"/>
                </a:solidFill>
              </a:defRPr>
            </a:lvl2pPr>
            <a:lvl3pPr marL="216000" indent="0" algn="ctr">
              <a:buNone/>
              <a:defRPr sz="1800">
                <a:solidFill>
                  <a:schemeClr val="tx1"/>
                </a:solidFill>
              </a:defRPr>
            </a:lvl3pPr>
            <a:lvl4pPr marL="432000" indent="0" algn="ctr">
              <a:buNone/>
              <a:defRPr sz="1600">
                <a:solidFill>
                  <a:schemeClr val="tx1"/>
                </a:solidFill>
              </a:defRPr>
            </a:lvl4pPr>
            <a:lvl5pPr marL="648000" indent="0" algn="ctr">
              <a:buNone/>
              <a:defRPr sz="1400"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 rtl="0"/>
            <a:r>
              <a:rPr lang="en-gb"/>
              <a:t>Tilføj tekst</a:t>
            </a:r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54E2AF37-E71E-F54A-BE4C-70EAE52EEAB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43986" y="3758269"/>
            <a:ext cx="2136696" cy="817978"/>
          </a:xfrm>
        </p:spPr>
        <p:txBody>
          <a:bodyPr rtlCol="0" anchor="b" anchorCtr="0"/>
          <a:lstStyle>
            <a:lvl1pPr marL="0" indent="0" algn="l">
              <a:lnSpc>
                <a:spcPct val="83000"/>
              </a:lnSpc>
              <a:buFont typeface="Arial" panose="020B0604020202020204" pitchFamily="34" charset="0"/>
              <a:buNone/>
              <a:defRPr sz="2500" cap="all">
                <a:solidFill>
                  <a:schemeClr val="bg1"/>
                </a:solidFill>
              </a:defRPr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Indsæt </a:t>
            </a:r>
            <a:br>
              <a:rPr lang="da-DK" dirty="0"/>
            </a:br>
            <a:r>
              <a:rPr lang="en-gb"/>
              <a:t>fakta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E5F89DFA-B682-8040-8D6C-BADC14138F0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40136" y="4679912"/>
            <a:ext cx="2140546" cy="1519553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  <a:lvl2pPr marL="0" indent="0" algn="ctr">
              <a:buNone/>
              <a:defRPr sz="2000">
                <a:solidFill>
                  <a:schemeClr val="tx1"/>
                </a:solidFill>
              </a:defRPr>
            </a:lvl2pPr>
            <a:lvl3pPr marL="216000" indent="0" algn="ctr">
              <a:buNone/>
              <a:defRPr sz="1800">
                <a:solidFill>
                  <a:schemeClr val="tx1"/>
                </a:solidFill>
              </a:defRPr>
            </a:lvl3pPr>
            <a:lvl4pPr marL="432000" indent="0" algn="ctr">
              <a:buNone/>
              <a:defRPr sz="1600">
                <a:solidFill>
                  <a:schemeClr val="tx1"/>
                </a:solidFill>
              </a:defRPr>
            </a:lvl4pPr>
            <a:lvl5pPr marL="648000" indent="0" algn="ctr">
              <a:buNone/>
              <a:defRPr sz="1400"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 rtl="0"/>
            <a:r>
              <a:rPr lang="en-gb"/>
              <a:t>Tilføj tekst</a:t>
            </a:r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941FBE6E-ED14-5140-A488-5284A55A8F3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352962" y="3758269"/>
            <a:ext cx="2136696" cy="817978"/>
          </a:xfrm>
        </p:spPr>
        <p:txBody>
          <a:bodyPr rtlCol="0" anchor="b" anchorCtr="0"/>
          <a:lstStyle>
            <a:lvl1pPr marL="0" indent="0" algn="l">
              <a:lnSpc>
                <a:spcPct val="83000"/>
              </a:lnSpc>
              <a:buFont typeface="Arial" panose="020B0604020202020204" pitchFamily="34" charset="0"/>
              <a:buNone/>
              <a:defRPr sz="2500" cap="all">
                <a:solidFill>
                  <a:schemeClr val="bg1"/>
                </a:solidFill>
              </a:defRPr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Indsæt </a:t>
            </a:r>
            <a:br>
              <a:rPr lang="da-DK" dirty="0"/>
            </a:br>
            <a:r>
              <a:rPr lang="en-gb"/>
              <a:t>fakta</a:t>
            </a: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0CFC515D-6BD2-6F45-B5F2-67564A3F63D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349112" y="4679912"/>
            <a:ext cx="2140546" cy="1519553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  <a:lvl2pPr marL="0" indent="0" algn="ctr">
              <a:buNone/>
              <a:defRPr sz="2000">
                <a:solidFill>
                  <a:schemeClr val="tx1"/>
                </a:solidFill>
              </a:defRPr>
            </a:lvl2pPr>
            <a:lvl3pPr marL="216000" indent="0" algn="ctr">
              <a:buNone/>
              <a:defRPr sz="1800">
                <a:solidFill>
                  <a:schemeClr val="tx1"/>
                </a:solidFill>
              </a:defRPr>
            </a:lvl3pPr>
            <a:lvl4pPr marL="432000" indent="0" algn="ctr">
              <a:buNone/>
              <a:defRPr sz="1600">
                <a:solidFill>
                  <a:schemeClr val="tx1"/>
                </a:solidFill>
              </a:defRPr>
            </a:lvl4pPr>
            <a:lvl5pPr marL="648000" indent="0" algn="ctr">
              <a:buNone/>
              <a:defRPr sz="1400"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 rtl="0"/>
            <a:r>
              <a:rPr lang="en-gb"/>
              <a:t>Tilføj tekst</a:t>
            </a:r>
          </a:p>
        </p:txBody>
      </p:sp>
      <p:sp>
        <p:nvSpPr>
          <p:cNvPr id="33" name="Text Placeholder 3">
            <a:extLst>
              <a:ext uri="{FF2B5EF4-FFF2-40B4-BE49-F238E27FC236}">
                <a16:creationId xmlns:a16="http://schemas.microsoft.com/office/drawing/2014/main" id="{3B79C489-0923-8D4F-8FF1-A87C901F23C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978716" y="3758269"/>
            <a:ext cx="2136696" cy="817978"/>
          </a:xfrm>
        </p:spPr>
        <p:txBody>
          <a:bodyPr rtlCol="0" anchor="b" anchorCtr="0"/>
          <a:lstStyle>
            <a:lvl1pPr marL="0" indent="0" algn="l">
              <a:lnSpc>
                <a:spcPct val="83000"/>
              </a:lnSpc>
              <a:buFont typeface="Arial" panose="020B0604020202020204" pitchFamily="34" charset="0"/>
              <a:buNone/>
              <a:defRPr sz="2500" cap="all">
                <a:solidFill>
                  <a:schemeClr val="bg1"/>
                </a:solidFill>
              </a:defRPr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Indsæt </a:t>
            </a:r>
            <a:br>
              <a:rPr lang="da-DK" dirty="0"/>
            </a:br>
            <a:r>
              <a:rPr lang="en-gb"/>
              <a:t>fakta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032721F4-3138-C84F-987A-B1996ABE4AA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974866" y="4679912"/>
            <a:ext cx="2140546" cy="1519553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  <a:lvl2pPr marL="0" indent="0" algn="ctr">
              <a:buNone/>
              <a:defRPr sz="2000">
                <a:solidFill>
                  <a:schemeClr val="tx1"/>
                </a:solidFill>
              </a:defRPr>
            </a:lvl2pPr>
            <a:lvl3pPr marL="216000" indent="0" algn="ctr">
              <a:buNone/>
              <a:defRPr sz="1800">
                <a:solidFill>
                  <a:schemeClr val="tx1"/>
                </a:solidFill>
              </a:defRPr>
            </a:lvl3pPr>
            <a:lvl4pPr marL="432000" indent="0" algn="ctr">
              <a:buNone/>
              <a:defRPr sz="1600">
                <a:solidFill>
                  <a:schemeClr val="tx1"/>
                </a:solidFill>
              </a:defRPr>
            </a:lvl4pPr>
            <a:lvl5pPr marL="648000" indent="0" algn="ctr">
              <a:buNone/>
              <a:defRPr sz="1400"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 rtl="0"/>
            <a:r>
              <a:rPr lang="en-gb"/>
              <a:t>Tilføj tekst</a:t>
            </a:r>
          </a:p>
        </p:txBody>
      </p:sp>
      <p:sp>
        <p:nvSpPr>
          <p:cNvPr id="7" name="Pladsholder til billede 6">
            <a:extLst>
              <a:ext uri="{FF2B5EF4-FFF2-40B4-BE49-F238E27FC236}">
                <a16:creationId xmlns:a16="http://schemas.microsoft.com/office/drawing/2014/main" id="{E1B3C7FE-A5C5-DB43-8F81-6B58E0617478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982663" y="2528083"/>
            <a:ext cx="2398712" cy="1129517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marR="0" indent="0" algn="just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accent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Tilføje billede</a:t>
            </a:r>
          </a:p>
        </p:txBody>
      </p:sp>
      <p:sp>
        <p:nvSpPr>
          <p:cNvPr id="23" name="Pladsholder til billede 6">
            <a:extLst>
              <a:ext uri="{FF2B5EF4-FFF2-40B4-BE49-F238E27FC236}">
                <a16:creationId xmlns:a16="http://schemas.microsoft.com/office/drawing/2014/main" id="{0DD12C78-FFFA-B441-91D8-3D10BA150646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3600028" y="2528083"/>
            <a:ext cx="2398712" cy="1129517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accent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Tilføje billede</a:t>
            </a:r>
          </a:p>
        </p:txBody>
      </p:sp>
      <p:sp>
        <p:nvSpPr>
          <p:cNvPr id="35" name="Pladsholder til billede 6">
            <a:extLst>
              <a:ext uri="{FF2B5EF4-FFF2-40B4-BE49-F238E27FC236}">
                <a16:creationId xmlns:a16="http://schemas.microsoft.com/office/drawing/2014/main" id="{5433A101-EEC2-1A43-BCC6-EA29BC4C81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6209005" y="2528083"/>
            <a:ext cx="2398712" cy="1129517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accent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Tilføje billede</a:t>
            </a:r>
          </a:p>
        </p:txBody>
      </p:sp>
      <p:sp>
        <p:nvSpPr>
          <p:cNvPr id="36" name="Pladsholder til billede 6">
            <a:extLst>
              <a:ext uri="{FF2B5EF4-FFF2-40B4-BE49-F238E27FC236}">
                <a16:creationId xmlns:a16="http://schemas.microsoft.com/office/drawing/2014/main" id="{C060D71F-6125-7045-8FC0-37F1BD04BF91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8826370" y="2528083"/>
            <a:ext cx="2398712" cy="1129517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accent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Tilføje billede</a:t>
            </a:r>
          </a:p>
        </p:txBody>
      </p:sp>
    </p:spTree>
    <p:extLst>
      <p:ext uri="{BB962C8B-B14F-4D97-AF65-F5344CB8AC3E}">
        <p14:creationId xmlns:p14="http://schemas.microsoft.com/office/powerpoint/2010/main" val="2390802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sides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-3600" y="-3600"/>
            <a:ext cx="12196800" cy="6861600"/>
          </a:xfrm>
          <a:solidFill>
            <a:schemeClr val="bg1">
              <a:lumMod val="95000"/>
            </a:schemeClr>
          </a:solidFill>
        </p:spPr>
        <p:txBody>
          <a:bodyPr tIns="648000" rtlCol="0" anchor="ctr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accent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Træk billede til pladsholder eller klik på symbol for at tilføje billede</a:t>
            </a:r>
          </a:p>
        </p:txBody>
      </p:sp>
      <p:sp>
        <p:nvSpPr>
          <p:cNvPr id="9" name="Date_DateCustomA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r>
              <a:rPr lang="en-gb"/>
              <a:t>08/11-2022</a:t>
            </a:r>
            <a:endParaRPr lang="da-DK" dirty="0"/>
          </a:p>
        </p:txBody>
      </p:sp>
      <p:sp>
        <p:nvSpPr>
          <p:cNvPr id="10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r>
              <a:rPr lang="en-gb"/>
              <a:t>Dok.nr.: 24/03475-2 pu-værdier</a:t>
            </a:r>
            <a:endParaRPr lang="da-DK" dirty="0"/>
          </a:p>
        </p:txBody>
      </p:sp>
      <p:sp>
        <p:nvSpPr>
          <p:cNvPr id="11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 rtlCol="0"/>
          <a:lstStyle>
            <a:lvl1pPr>
              <a:defRPr>
                <a:noFill/>
              </a:defRPr>
            </a:lvl1pPr>
          </a:lstStyle>
          <a:p>
            <a:pPr rtl="0"/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457743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sidesbille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-3600" y="-3600"/>
            <a:ext cx="12196800" cy="6861600"/>
          </a:xfrm>
          <a:solidFill>
            <a:schemeClr val="bg1">
              <a:lumMod val="95000"/>
            </a:schemeClr>
          </a:solidFill>
        </p:spPr>
        <p:txBody>
          <a:bodyPr tIns="648000" rtlCol="0" anchor="ctr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accent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Træk billede til pladsholder eller klik på symbol for at tilføje billede</a:t>
            </a:r>
          </a:p>
        </p:txBody>
      </p:sp>
      <p:sp>
        <p:nvSpPr>
          <p:cNvPr id="9" name="Date_DateCustomA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r>
              <a:rPr lang="en-gb"/>
              <a:t>08/11-2022</a:t>
            </a:r>
            <a:endParaRPr lang="da-DK" dirty="0"/>
          </a:p>
        </p:txBody>
      </p:sp>
      <p:sp>
        <p:nvSpPr>
          <p:cNvPr id="10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r>
              <a:rPr lang="en-gb"/>
              <a:t>Dok.nr.: 24/03475-2 pu-værdier</a:t>
            </a:r>
            <a:endParaRPr lang="da-DK" dirty="0"/>
          </a:p>
        </p:txBody>
      </p:sp>
      <p:sp>
        <p:nvSpPr>
          <p:cNvPr id="11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 rtlCol="0"/>
          <a:lstStyle>
            <a:lvl1pPr>
              <a:defRPr>
                <a:noFill/>
              </a:defRPr>
            </a:lvl1pPr>
          </a:lstStyle>
          <a:p>
            <a:pPr rtl="0"/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8837300-163F-DC47-9B9C-D8493E8F69E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3761376"/>
            <a:ext cx="6749592" cy="2535237"/>
          </a:xfrm>
          <a:solidFill>
            <a:schemeClr val="accent1">
              <a:alpha val="82000"/>
            </a:schemeClr>
          </a:solidFill>
        </p:spPr>
        <p:txBody>
          <a:bodyPr rtlCol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.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77FF458B-15FF-6B49-B25A-4260DC5E65E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85680" y="5249848"/>
            <a:ext cx="5364292" cy="839867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  <a:lvl2pPr marL="0" indent="0" algn="ctr">
              <a:buNone/>
              <a:defRPr sz="2000">
                <a:solidFill>
                  <a:schemeClr val="tx1"/>
                </a:solidFill>
              </a:defRPr>
            </a:lvl2pPr>
            <a:lvl3pPr marL="216000" indent="0" algn="ctr">
              <a:buNone/>
              <a:defRPr sz="1800">
                <a:solidFill>
                  <a:schemeClr val="tx1"/>
                </a:solidFill>
              </a:defRPr>
            </a:lvl3pPr>
            <a:lvl4pPr marL="432000" indent="0" algn="ctr">
              <a:buNone/>
              <a:defRPr sz="1600">
                <a:solidFill>
                  <a:schemeClr val="tx1"/>
                </a:solidFill>
              </a:defRPr>
            </a:lvl4pPr>
            <a:lvl5pPr marL="648000" indent="0" algn="ctr">
              <a:buNone/>
              <a:defRPr sz="1400"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 rtl="0"/>
            <a:r>
              <a:rPr lang="en-gb"/>
              <a:t>Tilføj kort tekst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E921A19-2C33-D149-9AE6-ECF43EC313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5680" y="4069772"/>
            <a:ext cx="5364291" cy="1030127"/>
          </a:xfrm>
        </p:spPr>
        <p:txBody>
          <a:bodyPr rtlCol="0" anchor="b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/>
              <a:t>Indsæt overskrift</a:t>
            </a:r>
          </a:p>
        </p:txBody>
      </p:sp>
    </p:spTree>
    <p:extLst>
      <p:ext uri="{BB962C8B-B14F-4D97-AF65-F5344CB8AC3E}">
        <p14:creationId xmlns:p14="http://schemas.microsoft.com/office/powerpoint/2010/main" val="37442275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sidesbillede med teks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-3600" y="-3600"/>
            <a:ext cx="12196800" cy="6861600"/>
          </a:xfrm>
          <a:solidFill>
            <a:schemeClr val="bg1">
              <a:lumMod val="95000"/>
            </a:schemeClr>
          </a:solidFill>
        </p:spPr>
        <p:txBody>
          <a:bodyPr tIns="648000" rtlCol="0" anchor="ctr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accent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Træk billede til pladsholder eller klik på symbol for at tilføje billede</a:t>
            </a:r>
          </a:p>
        </p:txBody>
      </p:sp>
      <p:sp>
        <p:nvSpPr>
          <p:cNvPr id="9" name="Date_DateCustomA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r>
              <a:rPr lang="en-gb"/>
              <a:t>08/11-2022</a:t>
            </a:r>
            <a:endParaRPr lang="da-DK" dirty="0"/>
          </a:p>
        </p:txBody>
      </p:sp>
      <p:sp>
        <p:nvSpPr>
          <p:cNvPr id="10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r>
              <a:rPr lang="en-gb"/>
              <a:t>Dok.nr.: 24/03475-2 pu-værdier</a:t>
            </a:r>
            <a:endParaRPr lang="da-DK" dirty="0"/>
          </a:p>
        </p:txBody>
      </p:sp>
      <p:sp>
        <p:nvSpPr>
          <p:cNvPr id="11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 rtlCol="0"/>
          <a:lstStyle>
            <a:lvl1pPr>
              <a:defRPr>
                <a:noFill/>
              </a:defRPr>
            </a:lvl1pPr>
          </a:lstStyle>
          <a:p>
            <a:pPr rtl="0"/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8837300-163F-DC47-9B9C-D8493E8F69E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58639" y="0"/>
            <a:ext cx="4242062" cy="6858000"/>
          </a:xfrm>
          <a:solidFill>
            <a:schemeClr val="accent1">
              <a:alpha val="82000"/>
            </a:schemeClr>
          </a:solidFill>
        </p:spPr>
        <p:txBody>
          <a:bodyPr rtlCol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.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77FF458B-15FF-6B49-B25A-4260DC5E65E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672980" y="2607740"/>
            <a:ext cx="3337528" cy="3519683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  <a:lvl2pPr marL="0" indent="0" algn="ctr">
              <a:buNone/>
              <a:defRPr sz="2000">
                <a:solidFill>
                  <a:schemeClr val="tx1"/>
                </a:solidFill>
              </a:defRPr>
            </a:lvl2pPr>
            <a:lvl3pPr marL="216000" indent="0" algn="ctr">
              <a:buNone/>
              <a:defRPr sz="1800">
                <a:solidFill>
                  <a:schemeClr val="tx1"/>
                </a:solidFill>
              </a:defRPr>
            </a:lvl3pPr>
            <a:lvl4pPr marL="432000" indent="0" algn="ctr">
              <a:buNone/>
              <a:defRPr sz="1600">
                <a:solidFill>
                  <a:schemeClr val="tx1"/>
                </a:solidFill>
              </a:defRPr>
            </a:lvl4pPr>
            <a:lvl5pPr marL="648000" indent="0" algn="ctr">
              <a:buNone/>
              <a:defRPr sz="1400"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 rtl="0"/>
            <a:r>
              <a:rPr lang="en-gb"/>
              <a:t>Tilføj tekst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E921A19-2C33-D149-9AE6-ECF43EC313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72980" y="789245"/>
            <a:ext cx="3337528" cy="1576883"/>
          </a:xfrm>
        </p:spPr>
        <p:txBody>
          <a:bodyPr rtlCol="0" anchor="b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/>
              <a:t>Indsæt overskrift</a:t>
            </a:r>
          </a:p>
        </p:txBody>
      </p:sp>
    </p:spTree>
    <p:extLst>
      <p:ext uri="{BB962C8B-B14F-4D97-AF65-F5344CB8AC3E}">
        <p14:creationId xmlns:p14="http://schemas.microsoft.com/office/powerpoint/2010/main" val="8181413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_DateCustomA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r>
              <a:rPr lang="en-gb"/>
              <a:t>08/11-2022</a:t>
            </a:r>
            <a:endParaRPr lang="da-DK" dirty="0"/>
          </a:p>
        </p:txBody>
      </p:sp>
      <p:sp>
        <p:nvSpPr>
          <p:cNvPr id="10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r>
              <a:rPr lang="en-gb"/>
              <a:t>Dok.nr.: 24/03475-2 pu-værdier</a:t>
            </a:r>
            <a:endParaRPr lang="da-DK" dirty="0"/>
          </a:p>
        </p:txBody>
      </p:sp>
      <p:sp>
        <p:nvSpPr>
          <p:cNvPr id="11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 rtlCol="0"/>
          <a:lstStyle>
            <a:lvl1pPr>
              <a:defRPr>
                <a:noFill/>
              </a:defRPr>
            </a:lvl1pPr>
          </a:lstStyle>
          <a:p>
            <a:pPr rtl="0"/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6" name="Logo">
            <a:extLst>
              <a:ext uri="{FF2B5EF4-FFF2-40B4-BE49-F238E27FC236}">
                <a16:creationId xmlns:a16="http://schemas.microsoft.com/office/drawing/2014/main" id="{22772A8C-5A1B-E74C-98FD-E87FD5A802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86558" y="364150"/>
            <a:ext cx="1433231" cy="17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856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 baseline="0"/>
            </a:lvl1pPr>
          </a:lstStyle>
          <a:p>
            <a:pPr rtl="0"/>
            <a:r>
              <a:rPr lang="en-gb"/>
              <a:t>Indsæt overskrift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2664" y="2852738"/>
            <a:ext cx="10226674" cy="3303587"/>
          </a:xfrm>
        </p:spPr>
        <p:txBody>
          <a:bodyPr rtlCol="0"/>
          <a:lstStyle>
            <a:lvl1pPr>
              <a:defRPr/>
            </a:lvl1pPr>
          </a:lstStyle>
          <a:p>
            <a:pPr lvl="0" rtl="0"/>
            <a:r>
              <a:rPr lang="en-gb"/>
              <a:t>Klik for at indsætte brødtekst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  <a:p>
            <a:pPr lvl="2" rtl="0"/>
            <a:r>
              <a:rPr lang="en-gb"/>
              <a:t>Third level</a:t>
            </a:r>
            <a:endParaRPr lang="da-DK" dirty="0"/>
          </a:p>
          <a:p>
            <a:pPr lvl="3" rtl="0"/>
            <a:r>
              <a:rPr lang="en-gb"/>
              <a:t>Fourth level</a:t>
            </a:r>
            <a:endParaRPr lang="da-DK" dirty="0"/>
          </a:p>
          <a:p>
            <a:pPr lvl="4" rtl="0"/>
            <a:r>
              <a:rPr lang="en-gb"/>
              <a:t>Fifth level</a:t>
            </a:r>
            <a:endParaRPr lang="da-DK" dirty="0"/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/>
              <a:t>08/11-2022</a:t>
            </a:r>
            <a:endParaRPr lang="da-DK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/>
              <a:t>Dok.nr.: 24/03475-2 pu-værdier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10" name="Pladsholder til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982663" y="2024063"/>
            <a:ext cx="10214464" cy="720725"/>
          </a:xfrm>
        </p:spPr>
        <p:txBody>
          <a:bodyPr rtlCol="0"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n-gb"/>
              <a:t>Indsæt underoverskrift eller indledning</a:t>
            </a:r>
          </a:p>
        </p:txBody>
      </p:sp>
    </p:spTree>
    <p:extLst>
      <p:ext uri="{BB962C8B-B14F-4D97-AF65-F5344CB8AC3E}">
        <p14:creationId xmlns:p14="http://schemas.microsoft.com/office/powerpoint/2010/main" val="23690874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F867355-AAA7-FD40-B0C3-7BAE5A5FC3F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lnSpc>
                <a:spcPct val="90000"/>
              </a:lnSpc>
              <a:spcBef>
                <a:spcPts val="750"/>
              </a:spcBef>
            </a:pPr>
            <a:endParaRPr lang="da-DK" sz="2000" noProof="0" dirty="0"/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D8A753AC-05F3-AD4C-BF95-2BE4A21C048C}"/>
              </a:ext>
            </a:extLst>
          </p:cNvPr>
          <p:cNvSpPr txBox="1"/>
          <p:nvPr userDrawn="1"/>
        </p:nvSpPr>
        <p:spPr>
          <a:xfrm>
            <a:off x="3479800" y="1876695"/>
            <a:ext cx="523240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5000">
                <a:solidFill>
                  <a:schemeClr val="bg1"/>
                </a:solidFill>
              </a:rPr>
              <a:t>PAUSE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23DDF7F7-0AC1-C443-BA29-DD597A10C3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60575" y="2261415"/>
            <a:ext cx="4020155" cy="3935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0802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ørgsmå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299" b="1121"/>
          <a:stretch/>
        </p:blipFill>
        <p:spPr>
          <a:xfrm>
            <a:off x="-16298" y="0"/>
            <a:ext cx="12208298" cy="6857999"/>
          </a:xfrm>
          <a:prstGeom prst="rect">
            <a:avLst/>
          </a:prstGeom>
        </p:spPr>
      </p:pic>
      <p:sp>
        <p:nvSpPr>
          <p:cNvPr id="3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389376" y="5822731"/>
            <a:ext cx="6410325" cy="377825"/>
          </a:xfrm>
        </p:spPr>
        <p:txBody>
          <a:bodyPr rtlCol="0"/>
          <a:lstStyle>
            <a:lvl1pPr>
              <a:defRPr sz="1800" baseline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n-gb"/>
              <a:t>KONTAKT: Tlf.: xx xx xx xx Mail: XXX@energinet.dk</a:t>
            </a:r>
            <a:endParaRPr lang="da-DK" dirty="0"/>
          </a:p>
        </p:txBody>
      </p:sp>
      <p:sp>
        <p:nvSpPr>
          <p:cNvPr id="4" name="Tekstfelt 3"/>
          <p:cNvSpPr txBox="1"/>
          <p:nvPr userDrawn="1"/>
        </p:nvSpPr>
        <p:spPr>
          <a:xfrm>
            <a:off x="2701158" y="2026750"/>
            <a:ext cx="6600497" cy="15388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n-gb" sz="10000">
                <a:solidFill>
                  <a:schemeClr val="bg1"/>
                </a:solidFill>
              </a:rPr>
              <a:t>SPØRGSMÅL</a:t>
            </a:r>
          </a:p>
        </p:txBody>
      </p:sp>
    </p:spTree>
    <p:extLst>
      <p:ext uri="{BB962C8B-B14F-4D97-AF65-F5344CB8AC3E}">
        <p14:creationId xmlns:p14="http://schemas.microsoft.com/office/powerpoint/2010/main" val="4239070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ast overskrift"/>
          <p:cNvSpPr txBox="1"/>
          <p:nvPr userDrawn="1"/>
        </p:nvSpPr>
        <p:spPr>
          <a:xfrm>
            <a:off x="982663" y="539750"/>
            <a:ext cx="9361487" cy="65017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rtl="0"/>
            <a:r>
              <a:rPr lang="en-gb" sz="32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Brugerguide - Slet før anvendelse</a:t>
            </a:r>
          </a:p>
        </p:txBody>
      </p:sp>
      <p:sp>
        <p:nvSpPr>
          <p:cNvPr id="17" name="Text Box 2"/>
          <p:cNvSpPr txBox="1">
            <a:spLocks noChangeArrowheads="1"/>
          </p:cNvSpPr>
          <p:nvPr userDrawn="1"/>
        </p:nvSpPr>
        <p:spPr bwMode="auto">
          <a:xfrm>
            <a:off x="982667" y="1833789"/>
            <a:ext cx="2280360" cy="467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rtlCol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rtl="0" eaLnBrk="1" hangingPunct="1">
              <a:spcAft>
                <a:spcPts val="600"/>
              </a:spcAft>
              <a:defRPr/>
            </a:pPr>
            <a:r>
              <a:rPr lang="en-gb" sz="1000" b="1" noProof="1">
                <a:latin typeface="Arial" panose="020B0604020202020204" pitchFamily="34" charset="0"/>
                <a:cs typeface="Arial" panose="020B0604020202020204" pitchFamily="34" charset="0"/>
              </a:rPr>
              <a:t>Brug tekst typografier</a:t>
            </a:r>
            <a:endParaRPr lang="da-DK" sz="1000" b="1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frem i tekst-niveauer. Klik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derefter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skifte fra et niveau til et næste.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SHIFT+TAB.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Forøg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og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Formindsk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listeniveau bruges.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 for at fjerne og sætte bullet på igen.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gb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layouts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Startside.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menupunktet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dias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indsætte nyt slide.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det layout, du ønsker, for at ændre dit nuværende layout til et alternativt.</a:t>
            </a:r>
          </a:p>
          <a:p>
            <a:pPr rtl="0" fontAlgn="auto">
              <a:spcBef>
                <a:spcPts val="120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en-gb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 slide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nulstille placering, størrelse og formatering af pladsholdere til layoutets oprindelige design .</a:t>
            </a:r>
          </a:p>
          <a:p>
            <a:pPr rtl="0" eaLnBrk="1" hangingPunct="1">
              <a:spcAft>
                <a:spcPts val="600"/>
              </a:spcAft>
              <a:defRPr/>
            </a:pPr>
            <a:endParaRPr 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eaLnBrk="1" hangingPunct="1">
              <a:spcAft>
                <a:spcPts val="240"/>
              </a:spcAft>
              <a:defRPr/>
            </a:pPr>
            <a:endParaRPr lang="da-DK" sz="9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 userDrawn="1"/>
        </p:nvSpPr>
        <p:spPr bwMode="auto">
          <a:xfrm>
            <a:off x="5039973" y="1833789"/>
            <a:ext cx="1927222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rtlCol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rtl="0" eaLnBrk="1" hangingPunct="1">
              <a:spcAft>
                <a:spcPts val="600"/>
              </a:spcAft>
              <a:defRPr/>
            </a:pPr>
            <a:r>
              <a:rPr lang="en-gb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 billede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slides med billedpladsholder,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ikonet og vælg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Indsæt.</a:t>
            </a:r>
          </a:p>
          <a:p>
            <a:pPr rtl="0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gb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 billede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Markér billedet. Klik på fanen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Billedværktøjer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og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Formater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a-DK" alt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billedets fokus/størrelse.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Ønsker du at skalere billedet, så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 nede, mens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trækker i billedets hjørner.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Hvis du sletter billedet og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indsætter et nyt, kan billedet lægge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 foran tekst og grafik. Hvis dette sker, højreklik på billedet og vælg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 bagest.</a:t>
            </a:r>
          </a:p>
        </p:txBody>
      </p:sp>
      <p:sp>
        <p:nvSpPr>
          <p:cNvPr id="19" name="Text Box 4"/>
          <p:cNvSpPr txBox="1">
            <a:spLocks noChangeArrowheads="1"/>
          </p:cNvSpPr>
          <p:nvPr userDrawn="1"/>
        </p:nvSpPr>
        <p:spPr bwMode="auto">
          <a:xfrm>
            <a:off x="9062174" y="1815926"/>
            <a:ext cx="2256615" cy="350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rtlCol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rtl="0" eaLnBrk="1" hangingPunct="1">
              <a:spcAft>
                <a:spcPts val="600"/>
              </a:spcAft>
              <a:defRPr/>
            </a:pPr>
            <a:r>
              <a:rPr lang="en-gb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justere sidenummerering, </a:t>
            </a:r>
            <a:b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 og sidefod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Gør dette som det sidste i din præsentation, så det slår igennem på alle slides.</a:t>
            </a:r>
            <a:endParaRPr 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Sidehoved og Sidef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(indtast evt. tekst i sidefod).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 på alle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hvis det kun skal være på et enkelt slide.</a:t>
            </a:r>
          </a:p>
          <a:p>
            <a:pPr rtl="0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gb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se hjælpelinjer.</a:t>
            </a: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 sæt hak ved </a:t>
            </a: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Hjælpelinjer.</a:t>
            </a:r>
          </a:p>
          <a:p>
            <a:pPr rtl="0"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 eaLnBrk="1" hangingPunct="1">
              <a:spcAft>
                <a:spcPts val="600"/>
              </a:spcAft>
              <a:defRPr/>
            </a:pPr>
            <a:r>
              <a:rPr lang="en-gb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Alt + F9 </a:t>
            </a:r>
            <a:r>
              <a:rPr lang="en-gb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hurtig visning af hjælpelinjer.</a:t>
            </a:r>
          </a:p>
          <a:p>
            <a:pPr rtl="0"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1 Forøg formindsk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43464" y="2877130"/>
            <a:ext cx="549328" cy="285228"/>
          </a:xfrm>
          <a:prstGeom prst="rect">
            <a:avLst/>
          </a:prstGeom>
        </p:spPr>
      </p:pic>
      <p:pic>
        <p:nvPicPr>
          <p:cNvPr id="26" name="2 Ny slide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57383" y="3958874"/>
            <a:ext cx="363713" cy="647461"/>
          </a:xfrm>
          <a:prstGeom prst="rect">
            <a:avLst/>
          </a:prstGeom>
        </p:spPr>
      </p:pic>
      <p:pic>
        <p:nvPicPr>
          <p:cNvPr id="27" name="4 Nulstil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145551" y="5464557"/>
            <a:ext cx="547241" cy="197798"/>
          </a:xfrm>
          <a:prstGeom prst="rect">
            <a:avLst/>
          </a:prstGeom>
        </p:spPr>
      </p:pic>
      <p:pic>
        <p:nvPicPr>
          <p:cNvPr id="30" name="5 Indsæt billede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967195" y="2075087"/>
            <a:ext cx="262151" cy="256054"/>
          </a:xfrm>
          <a:prstGeom prst="rect">
            <a:avLst/>
          </a:prstGeom>
        </p:spPr>
      </p:pic>
      <p:pic>
        <p:nvPicPr>
          <p:cNvPr id="31" name="6 Beskær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929570" y="3095427"/>
            <a:ext cx="337400" cy="321707"/>
          </a:xfrm>
          <a:prstGeom prst="rect">
            <a:avLst/>
          </a:prstGeom>
        </p:spPr>
      </p:pic>
      <p:pic>
        <p:nvPicPr>
          <p:cNvPr id="32" name="7 Skalér billede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6945349" y="3543401"/>
            <a:ext cx="359695" cy="335309"/>
          </a:xfrm>
          <a:prstGeom prst="rect">
            <a:avLst/>
          </a:prstGeom>
        </p:spPr>
      </p:pic>
      <p:pic>
        <p:nvPicPr>
          <p:cNvPr id="33" name="Picture 13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3239595" y="3321050"/>
            <a:ext cx="199287" cy="192169"/>
          </a:xfrm>
          <a:prstGeom prst="rect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5349" y="2723498"/>
            <a:ext cx="595309" cy="350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32528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ikkerheds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lnSpc>
                <a:spcPct val="90000"/>
              </a:lnSpc>
              <a:spcBef>
                <a:spcPts val="750"/>
              </a:spcBef>
            </a:pPr>
            <a:endParaRPr lang="da-DK" sz="2000" noProof="0" dirty="0"/>
          </a:p>
        </p:txBody>
      </p:sp>
      <p:sp>
        <p:nvSpPr>
          <p:cNvPr id="11" name="Tekstfelt 10"/>
          <p:cNvSpPr txBox="1"/>
          <p:nvPr userDrawn="1"/>
        </p:nvSpPr>
        <p:spPr>
          <a:xfrm>
            <a:off x="2749328" y="4057651"/>
            <a:ext cx="166792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NØDUDGANGE</a:t>
            </a:r>
          </a:p>
        </p:txBody>
      </p:sp>
      <p:sp>
        <p:nvSpPr>
          <p:cNvPr id="12" name="Tekstfelt 11"/>
          <p:cNvSpPr txBox="1"/>
          <p:nvPr userDrawn="1"/>
        </p:nvSpPr>
        <p:spPr>
          <a:xfrm>
            <a:off x="5219443" y="4057651"/>
            <a:ext cx="207397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HJERTESTARTER</a:t>
            </a:r>
          </a:p>
        </p:txBody>
      </p:sp>
      <p:sp>
        <p:nvSpPr>
          <p:cNvPr id="13" name="Tekstfelt 12"/>
          <p:cNvSpPr txBox="1"/>
          <p:nvPr userDrawn="1"/>
        </p:nvSpPr>
        <p:spPr>
          <a:xfrm>
            <a:off x="7968792" y="4057651"/>
            <a:ext cx="186451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SAMLINGSSTED</a:t>
            </a:r>
          </a:p>
        </p:txBody>
      </p:sp>
      <p:pic>
        <p:nvPicPr>
          <p:cNvPr id="3" name="Billede 2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44F8C9F1-2E7E-B348-9536-95B3E0340CF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78" r="669"/>
          <a:stretch/>
        </p:blipFill>
        <p:spPr>
          <a:xfrm>
            <a:off x="2714158" y="2146300"/>
            <a:ext cx="1650438" cy="1636776"/>
          </a:xfrm>
          <a:prstGeom prst="rect">
            <a:avLst/>
          </a:prstGeom>
        </p:spPr>
      </p:pic>
      <p:pic>
        <p:nvPicPr>
          <p:cNvPr id="14" name="Billede 13">
            <a:extLst>
              <a:ext uri="{FF2B5EF4-FFF2-40B4-BE49-F238E27FC236}">
                <a16:creationId xmlns:a16="http://schemas.microsoft.com/office/drawing/2014/main" id="{F91BF282-FC60-7E4F-8ED4-8CFE6E76CD7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8" t="1358" r="1509"/>
          <a:stretch/>
        </p:blipFill>
        <p:spPr>
          <a:xfrm>
            <a:off x="5410200" y="2168524"/>
            <a:ext cx="1593850" cy="1614551"/>
          </a:xfrm>
          <a:prstGeom prst="rect">
            <a:avLst/>
          </a:prstGeom>
        </p:spPr>
      </p:pic>
      <p:pic>
        <p:nvPicPr>
          <p:cNvPr id="17" name="Billede 16" descr="Et billede, der indeholder tekst, skilt, førstehjælpssæt, clipart&#10;&#10;Automatisk genereret beskrivelse">
            <a:extLst>
              <a:ext uri="{FF2B5EF4-FFF2-40B4-BE49-F238E27FC236}">
                <a16:creationId xmlns:a16="http://schemas.microsoft.com/office/drawing/2014/main" id="{948BE73B-F68F-9746-A38C-C0BEBB6BB3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1" t="1779" r="2336" b="-1"/>
          <a:stretch/>
        </p:blipFill>
        <p:spPr>
          <a:xfrm>
            <a:off x="8049654" y="2168524"/>
            <a:ext cx="1595235" cy="1614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805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275387" y="1196975"/>
            <a:ext cx="4921739" cy="4959350"/>
          </a:xfrm>
          <a:solidFill>
            <a:schemeClr val="bg1">
              <a:lumMod val="95000"/>
            </a:schemeClr>
          </a:solidFill>
        </p:spPr>
        <p:txBody>
          <a:bodyPr tIns="1080000" rtlCol="0" anchor="ctr" anchorCtr="0"/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gb"/>
              <a:t>Træk billede til pladsholder eller klik på symbol for at tilføje billede</a:t>
            </a:r>
          </a:p>
        </p:txBody>
      </p:sp>
      <p:sp>
        <p:nvSpPr>
          <p:cNvPr id="5" name="Date_DateCustom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/>
              <a:t>08/11-2022</a:t>
            </a:r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/>
              <a:t>Dok.nr.: 24/03475-2 pu-værdier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982663" y="1196975"/>
            <a:ext cx="4933337" cy="719138"/>
          </a:xfrm>
        </p:spPr>
        <p:txBody>
          <a:bodyPr rtlCol="0"/>
          <a:lstStyle>
            <a:lvl1pPr>
              <a:defRPr baseline="0"/>
            </a:lvl1pPr>
          </a:lstStyle>
          <a:p>
            <a:pPr rtl="0"/>
            <a:r>
              <a:rPr lang="en-gb"/>
              <a:t>Indsæt overskrift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982664" y="2852739"/>
            <a:ext cx="4933336" cy="3303586"/>
          </a:xfrm>
        </p:spPr>
        <p:txBody>
          <a:bodyPr rtlCol="0"/>
          <a:lstStyle/>
          <a:p>
            <a:pPr lvl="0" rtl="0"/>
            <a:r>
              <a:rPr lang="en-gb"/>
              <a:t>Klik for at indsætte brødtekst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  <a:p>
            <a:pPr lvl="2" rtl="0"/>
            <a:r>
              <a:rPr lang="en-gb"/>
              <a:t>Third level</a:t>
            </a:r>
            <a:endParaRPr lang="da-DK" dirty="0"/>
          </a:p>
          <a:p>
            <a:pPr lvl="3" rtl="0"/>
            <a:r>
              <a:rPr lang="en-gb"/>
              <a:t>Fourth level</a:t>
            </a:r>
            <a:endParaRPr lang="da-DK" dirty="0"/>
          </a:p>
          <a:p>
            <a:pPr lvl="4" rtl="0"/>
            <a:r>
              <a:rPr lang="en-gb"/>
              <a:t>Fifth level</a:t>
            </a:r>
            <a:endParaRPr lang="da-DK" dirty="0"/>
          </a:p>
        </p:txBody>
      </p:sp>
      <p:sp>
        <p:nvSpPr>
          <p:cNvPr id="9" name="Pladsholder til tekst 9"/>
          <p:cNvSpPr>
            <a:spLocks noGrp="1"/>
          </p:cNvSpPr>
          <p:nvPr>
            <p:ph type="body" sz="quarter" idx="15" hasCustomPrompt="1"/>
          </p:nvPr>
        </p:nvSpPr>
        <p:spPr>
          <a:xfrm>
            <a:off x="982663" y="2024063"/>
            <a:ext cx="4933337" cy="720725"/>
          </a:xfrm>
        </p:spPr>
        <p:txBody>
          <a:bodyPr rtlCol="0"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n-gb"/>
              <a:t>Indsæt underoverskrift eller indledning</a:t>
            </a:r>
          </a:p>
        </p:txBody>
      </p:sp>
    </p:spTree>
    <p:extLst>
      <p:ext uri="{BB962C8B-B14F-4D97-AF65-F5344CB8AC3E}">
        <p14:creationId xmlns:p14="http://schemas.microsoft.com/office/powerpoint/2010/main" val="37456759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27" userDrawn="1">
          <p15:clr>
            <a:srgbClr val="FBAE40"/>
          </p15:clr>
        </p15:guide>
        <p15:guide id="2" pos="3953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dholdsbok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gb"/>
              <a:t>Indsæt overskrift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/>
              <a:t>08/11-2022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/>
              <a:t>Dok.nr.: 24/03475-2 pu-værdier</a:t>
            </a:r>
            <a:endParaRPr lang="en-GB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9" name="Pladsholder til tekst 9"/>
          <p:cNvSpPr>
            <a:spLocks noGrp="1"/>
          </p:cNvSpPr>
          <p:nvPr>
            <p:ph type="body" sz="quarter" idx="15" hasCustomPrompt="1"/>
          </p:nvPr>
        </p:nvSpPr>
        <p:spPr>
          <a:xfrm>
            <a:off x="982663" y="2024063"/>
            <a:ext cx="10214464" cy="720725"/>
          </a:xfrm>
        </p:spPr>
        <p:txBody>
          <a:bodyPr rtlCol="0"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n-gb"/>
              <a:t>Indsæt underoverskrift eller indledning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2664" y="2852738"/>
            <a:ext cx="4860000" cy="3303587"/>
          </a:xfrm>
        </p:spPr>
        <p:txBody>
          <a:bodyPr rtlCol="0"/>
          <a:lstStyle>
            <a:lvl1pPr>
              <a:defRPr/>
            </a:lvl1pPr>
          </a:lstStyle>
          <a:p>
            <a:pPr lvl="0" rtl="0"/>
            <a:r>
              <a:rPr lang="en-gb"/>
              <a:t>Klik for at indsætte brødtekst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  <a:p>
            <a:pPr lvl="2" rtl="0"/>
            <a:r>
              <a:rPr lang="en-gb"/>
              <a:t>Third level</a:t>
            </a:r>
            <a:endParaRPr lang="da-DK" dirty="0"/>
          </a:p>
          <a:p>
            <a:pPr lvl="3" rtl="0"/>
            <a:r>
              <a:rPr lang="en-gb"/>
              <a:t>Fourth level</a:t>
            </a:r>
            <a:endParaRPr lang="da-DK" dirty="0"/>
          </a:p>
          <a:p>
            <a:pPr lvl="4" rtl="0"/>
            <a:r>
              <a:rPr lang="en-gb"/>
              <a:t>Fifth level</a:t>
            </a:r>
            <a:endParaRPr lang="da-DK" dirty="0"/>
          </a:p>
        </p:txBody>
      </p:sp>
      <p:sp>
        <p:nvSpPr>
          <p:cNvPr id="15" name="Content Placeholder 2"/>
          <p:cNvSpPr>
            <a:spLocks noGrp="1"/>
          </p:cNvSpPr>
          <p:nvPr>
            <p:ph idx="17" hasCustomPrompt="1"/>
          </p:nvPr>
        </p:nvSpPr>
        <p:spPr>
          <a:xfrm>
            <a:off x="6337127" y="2852738"/>
            <a:ext cx="4860000" cy="3303587"/>
          </a:xfrm>
        </p:spPr>
        <p:txBody>
          <a:bodyPr rtlCol="0"/>
          <a:lstStyle>
            <a:lvl1pPr>
              <a:defRPr/>
            </a:lvl1pPr>
          </a:lstStyle>
          <a:p>
            <a:pPr lvl="0" rtl="0"/>
            <a:r>
              <a:rPr lang="en-gb"/>
              <a:t>Klik for at indsætte brødtekst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  <a:p>
            <a:pPr lvl="2" rtl="0"/>
            <a:r>
              <a:rPr lang="en-gb"/>
              <a:t>Third level</a:t>
            </a:r>
            <a:endParaRPr lang="da-DK" dirty="0"/>
          </a:p>
          <a:p>
            <a:pPr lvl="3" rtl="0"/>
            <a:r>
              <a:rPr lang="en-gb"/>
              <a:t>Fourth level</a:t>
            </a:r>
            <a:endParaRPr lang="da-DK" dirty="0"/>
          </a:p>
          <a:p>
            <a:pPr lvl="4" rtl="0"/>
            <a:r>
              <a:rPr lang="en-gb"/>
              <a:t>Fifth 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31629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ndholdsbok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gb"/>
              <a:t>Indsæt overskrift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/>
              <a:t>08/11-2022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/>
              <a:t>Dok.nr.: 24/03475-2 pu-værdier</a:t>
            </a:r>
            <a:endParaRPr lang="en-GB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9" name="Pladsholder til tekst 9"/>
          <p:cNvSpPr>
            <a:spLocks noGrp="1"/>
          </p:cNvSpPr>
          <p:nvPr>
            <p:ph type="body" sz="quarter" idx="15" hasCustomPrompt="1"/>
          </p:nvPr>
        </p:nvSpPr>
        <p:spPr>
          <a:xfrm>
            <a:off x="982663" y="2024063"/>
            <a:ext cx="10214464" cy="720725"/>
          </a:xfrm>
        </p:spPr>
        <p:txBody>
          <a:bodyPr rtlCol="0"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n-gb"/>
              <a:t>Indsæt underoverskrift eller indledning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2664" y="2852738"/>
            <a:ext cx="3217864" cy="3303587"/>
          </a:xfrm>
        </p:spPr>
        <p:txBody>
          <a:bodyPr rtlCol="0"/>
          <a:lstStyle>
            <a:lvl1pPr>
              <a:defRPr/>
            </a:lvl1pPr>
          </a:lstStyle>
          <a:p>
            <a:pPr lvl="0" rtl="0"/>
            <a:r>
              <a:rPr lang="en-gb"/>
              <a:t>Klik for at indsætte brødtekst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  <a:p>
            <a:pPr lvl="2" rtl="0"/>
            <a:r>
              <a:rPr lang="en-gb"/>
              <a:t>Third level</a:t>
            </a:r>
            <a:endParaRPr lang="da-DK" dirty="0"/>
          </a:p>
          <a:p>
            <a:pPr lvl="3" rtl="0"/>
            <a:r>
              <a:rPr lang="en-gb"/>
              <a:t>Fourth level</a:t>
            </a:r>
            <a:endParaRPr lang="da-DK" dirty="0"/>
          </a:p>
          <a:p>
            <a:pPr lvl="4" rtl="0"/>
            <a:r>
              <a:rPr lang="en-gb"/>
              <a:t>Fifth level</a:t>
            </a:r>
            <a:endParaRPr lang="da-DK" dirty="0"/>
          </a:p>
        </p:txBody>
      </p:sp>
      <p:sp>
        <p:nvSpPr>
          <p:cNvPr id="14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487069" y="2852738"/>
            <a:ext cx="3217864" cy="3303587"/>
          </a:xfrm>
        </p:spPr>
        <p:txBody>
          <a:bodyPr rtlCol="0"/>
          <a:lstStyle>
            <a:lvl1pPr>
              <a:defRPr/>
            </a:lvl1pPr>
          </a:lstStyle>
          <a:p>
            <a:pPr lvl="0" rtl="0"/>
            <a:r>
              <a:rPr lang="en-gb"/>
              <a:t>Klik for at indsætte brødtekst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  <a:p>
            <a:pPr lvl="2" rtl="0"/>
            <a:r>
              <a:rPr lang="en-gb"/>
              <a:t>Third level</a:t>
            </a:r>
            <a:endParaRPr lang="da-DK" dirty="0"/>
          </a:p>
          <a:p>
            <a:pPr lvl="3" rtl="0"/>
            <a:r>
              <a:rPr lang="en-gb"/>
              <a:t>Fourth level</a:t>
            </a:r>
            <a:endParaRPr lang="da-DK" dirty="0"/>
          </a:p>
          <a:p>
            <a:pPr lvl="4" rtl="0"/>
            <a:r>
              <a:rPr lang="en-gb"/>
              <a:t>Fifth level</a:t>
            </a:r>
            <a:endParaRPr lang="da-DK" dirty="0"/>
          </a:p>
        </p:txBody>
      </p:sp>
      <p:sp>
        <p:nvSpPr>
          <p:cNvPr id="15" name="Content Placeholder 2"/>
          <p:cNvSpPr>
            <a:spLocks noGrp="1"/>
          </p:cNvSpPr>
          <p:nvPr>
            <p:ph idx="17" hasCustomPrompt="1"/>
          </p:nvPr>
        </p:nvSpPr>
        <p:spPr>
          <a:xfrm>
            <a:off x="7991474" y="2852738"/>
            <a:ext cx="3217864" cy="3303587"/>
          </a:xfrm>
        </p:spPr>
        <p:txBody>
          <a:bodyPr rtlCol="0"/>
          <a:lstStyle>
            <a:lvl1pPr>
              <a:defRPr/>
            </a:lvl1pPr>
          </a:lstStyle>
          <a:p>
            <a:pPr lvl="0" rtl="0"/>
            <a:r>
              <a:rPr lang="en-gb"/>
              <a:t>Klik for at indsætte brødtekst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  <a:p>
            <a:pPr lvl="2" rtl="0"/>
            <a:r>
              <a:rPr lang="en-gb"/>
              <a:t>Third level</a:t>
            </a:r>
            <a:endParaRPr lang="da-DK" dirty="0"/>
          </a:p>
          <a:p>
            <a:pPr lvl="3" rtl="0"/>
            <a:r>
              <a:rPr lang="en-gb"/>
              <a:t>Fourth level</a:t>
            </a:r>
            <a:endParaRPr lang="da-DK" dirty="0"/>
          </a:p>
          <a:p>
            <a:pPr lvl="4" rtl="0"/>
            <a:r>
              <a:rPr lang="en-gb"/>
              <a:t>Fifth 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8390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B56B0860-E2FC-4046-BE7C-E6EA1D3C7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/>
              <a:t>08/11-2022</a:t>
            </a:r>
            <a:endParaRPr lang="en-GB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86B7801-E3B9-8C49-9C6E-CA2439CD3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/>
              <a:t>Dok.nr.: 24/03475-2 pu-værdier</a:t>
            </a:r>
            <a:endParaRPr lang="en-GB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F486B617-819F-D54A-871B-B63CD3758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94D1D345-D353-6F4A-A586-8E5CDA0F43FC}"/>
              </a:ext>
            </a:extLst>
          </p:cNvPr>
          <p:cNvSpPr/>
          <p:nvPr userDrawn="1"/>
        </p:nvSpPr>
        <p:spPr>
          <a:xfrm>
            <a:off x="949705" y="1178352"/>
            <a:ext cx="4920028" cy="4760536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lnSpc>
                <a:spcPct val="90000"/>
              </a:lnSpc>
              <a:spcBef>
                <a:spcPts val="750"/>
              </a:spcBef>
            </a:pPr>
            <a:endParaRPr lang="da-DK" sz="2000" noProof="0" dirty="0"/>
          </a:p>
        </p:txBody>
      </p:sp>
      <p:sp>
        <p:nvSpPr>
          <p:cNvPr id="10" name="Pladsholder til tekst 15">
            <a:extLst>
              <a:ext uri="{FF2B5EF4-FFF2-40B4-BE49-F238E27FC236}">
                <a16:creationId xmlns:a16="http://schemas.microsoft.com/office/drawing/2014/main" id="{8E6A2F22-BEF4-6543-97DA-88F5BA3B8E4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9705" y="2488040"/>
            <a:ext cx="4920028" cy="1405232"/>
          </a:xfrm>
        </p:spPr>
        <p:txBody>
          <a:bodyPr rtlCol="0"/>
          <a:lstStyle>
            <a:lvl1pPr algn="ctr">
              <a:defRPr sz="7500">
                <a:solidFill>
                  <a:schemeClr val="bg1"/>
                </a:solidFill>
              </a:defRPr>
            </a:lvl1pPr>
          </a:lstStyle>
          <a:p>
            <a:pPr rtl="0"/>
            <a:r>
              <a:rPr lang="en-gb"/>
              <a:t>PROGRAM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5D815E82-1046-D241-BFCC-C6BAD16F7C90}"/>
              </a:ext>
            </a:extLst>
          </p:cNvPr>
          <p:cNvSpPr/>
          <p:nvPr userDrawn="1"/>
        </p:nvSpPr>
        <p:spPr>
          <a:xfrm>
            <a:off x="6181582" y="1178352"/>
            <a:ext cx="4920028" cy="4760536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lnSpc>
                <a:spcPct val="90000"/>
              </a:lnSpc>
              <a:spcBef>
                <a:spcPts val="750"/>
              </a:spcBef>
            </a:pPr>
            <a:endParaRPr lang="da-DK" sz="2000" noProof="0" dirty="0"/>
          </a:p>
        </p:txBody>
      </p:sp>
      <p:sp>
        <p:nvSpPr>
          <p:cNvPr id="12" name="Pladsholder til tekst 13">
            <a:extLst>
              <a:ext uri="{FF2B5EF4-FFF2-40B4-BE49-F238E27FC236}">
                <a16:creationId xmlns:a16="http://schemas.microsoft.com/office/drawing/2014/main" id="{3F7C6172-494C-DD44-8F59-32C8484CFA0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742152" y="2108027"/>
            <a:ext cx="3798888" cy="3101517"/>
          </a:xfrm>
        </p:spPr>
        <p:txBody>
          <a:bodyPr rtlCol="0"/>
          <a:lstStyle>
            <a:lvl1pPr marL="342900" indent="-342900">
              <a:buFont typeface="Arial" panose="020B0604020202020204" pitchFamily="34" charset="0"/>
              <a:buChar char="•"/>
              <a:defRPr sz="2500">
                <a:solidFill>
                  <a:schemeClr val="bg1"/>
                </a:solidFill>
              </a:defRPr>
            </a:lvl1pPr>
          </a:lstStyle>
          <a:p>
            <a:pPr rtl="0"/>
            <a:r>
              <a:rPr lang="en-gb"/>
              <a:t>Tekst
Tekst 
Tekst 
 Tekst 
 Tekst</a:t>
            </a:r>
          </a:p>
          <a:p>
            <a:pPr rtl="0"/>
            <a:r>
              <a:rPr lang="en-gb"/>
              <a:t> Tekst</a:t>
            </a:r>
          </a:p>
          <a:p>
            <a:pPr rtl="0"/>
            <a:r>
              <a:rPr lang="en-gb"/>
              <a:t> Tekst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C036E63E-0936-6E48-B39F-028BB2CB9A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9158" y="3714967"/>
            <a:ext cx="2520372" cy="239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104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t em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98C022D2-711D-3B48-9664-6E97484392F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lnSpc>
                <a:spcPct val="90000"/>
              </a:lnSpc>
              <a:spcBef>
                <a:spcPts val="750"/>
              </a:spcBef>
            </a:pPr>
            <a:endParaRPr lang="da-DK" sz="2000" noProof="0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33AD1A35-4CCE-1C47-BAAC-A29B69D42FD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976231" y="3780149"/>
            <a:ext cx="6232180" cy="1470041"/>
          </a:xfrm>
        </p:spPr>
        <p:txBody>
          <a:bodyPr rtlCol="0" anchor="b" anchorCtr="0"/>
          <a:lstStyle>
            <a:lvl1pPr marL="0" indent="0" algn="ctr">
              <a:lnSpc>
                <a:spcPct val="83000"/>
              </a:lnSpc>
              <a:buFont typeface="Arial" panose="020B0604020202020204" pitchFamily="34" charset="0"/>
              <a:buNone/>
              <a:defRPr sz="5000" cap="all">
                <a:solidFill>
                  <a:schemeClr val="bg1"/>
                </a:solidFill>
              </a:defRPr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Indsæt overskrift for nyt tema/emne</a:t>
            </a:r>
          </a:p>
        </p:txBody>
      </p:sp>
      <p:sp>
        <p:nvSpPr>
          <p:cNvPr id="11" name="Pladsholder til billede 21">
            <a:extLst>
              <a:ext uri="{FF2B5EF4-FFF2-40B4-BE49-F238E27FC236}">
                <a16:creationId xmlns:a16="http://schemas.microsoft.com/office/drawing/2014/main" id="{79C2A64C-C131-7147-B71D-EF7FA2871833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161675" y="1580349"/>
            <a:ext cx="1861293" cy="1861293"/>
          </a:xfrm>
        </p:spPr>
        <p:txBody>
          <a:bodyPr rtlCol="0"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/>
              <a:t>Indsæt ikon</a:t>
            </a: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35A1DB3C-A15F-F44C-B74D-5E8BAEC926B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976231" y="5355771"/>
            <a:ext cx="6232180" cy="837848"/>
          </a:xfrm>
        </p:spPr>
        <p:txBody>
          <a:bodyPr rtlCol="0" anchor="t" anchorCtr="0"/>
          <a:lstStyle>
            <a:lvl1pPr marL="0" indent="0" algn="ctr">
              <a:lnSpc>
                <a:spcPct val="83000"/>
              </a:lnSpc>
              <a:buFont typeface="Arial" panose="020B0604020202020204" pitchFamily="34" charset="0"/>
              <a:buNone/>
              <a:defRPr sz="2000" cap="none">
                <a:solidFill>
                  <a:schemeClr val="bg1"/>
                </a:solidFill>
              </a:defRPr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Indsæt evt. kort understøttende tekst</a:t>
            </a:r>
          </a:p>
        </p:txBody>
      </p:sp>
    </p:spTree>
    <p:extLst>
      <p:ext uri="{BB962C8B-B14F-4D97-AF65-F5344CB8AC3E}">
        <p14:creationId xmlns:p14="http://schemas.microsoft.com/office/powerpoint/2010/main" val="638556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le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275388" y="0"/>
            <a:ext cx="5916612" cy="6858000"/>
          </a:xfrm>
          <a:solidFill>
            <a:schemeClr val="bg1">
              <a:lumMod val="95000"/>
            </a:schemeClr>
          </a:solidFill>
        </p:spPr>
        <p:txBody>
          <a:bodyPr tIns="900000" rtlCol="0" anchor="ctr" anchorCtr="0"/>
          <a:lstStyle>
            <a:lvl1pPr marL="0" indent="0" algn="ctr">
              <a:buNone/>
              <a:defRPr sz="16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gb"/>
              <a:t>Træk billede til pladsholder eller klik på symbol for at tilføje billede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6275388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sz="2000" noProof="0" dirty="0" err="1"/>
          </a:p>
        </p:txBody>
      </p:sp>
      <p:sp>
        <p:nvSpPr>
          <p:cNvPr id="5" name="Date_DateCustomA"/>
          <p:cNvSpPr>
            <a:spLocks noGrp="1"/>
          </p:cNvSpPr>
          <p:nvPr>
            <p:ph type="dt" sz="half" idx="10"/>
          </p:nvPr>
        </p:nvSpPr>
        <p:spPr>
          <a:xfrm>
            <a:off x="0" y="6948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r>
              <a:rPr lang="en-gb"/>
              <a:t>08/11-2022</a:t>
            </a:r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948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r>
              <a:rPr lang="en-gb"/>
              <a:t>Dok.nr.: 24/03475-2 pu-værdier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948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58814" y="1196976"/>
            <a:ext cx="4204132" cy="1547812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n-gb"/>
              <a:t>Indsæt overskrift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648001" y="2852739"/>
            <a:ext cx="4214944" cy="3303586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  <a:lvl2pPr marL="216000">
              <a:defRPr sz="2000">
                <a:solidFill>
                  <a:schemeClr val="bg1"/>
                </a:solidFill>
              </a:defRPr>
            </a:lvl2pPr>
            <a:lvl3pPr marL="432000">
              <a:defRPr sz="1800">
                <a:solidFill>
                  <a:schemeClr val="bg1"/>
                </a:solidFill>
              </a:defRPr>
            </a:lvl3pPr>
            <a:lvl4pPr marL="648000">
              <a:defRPr sz="1600">
                <a:solidFill>
                  <a:schemeClr val="bg1"/>
                </a:solidFill>
              </a:defRPr>
            </a:lvl4pPr>
            <a:lvl5pPr marL="864000">
              <a:defRPr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n-gb"/>
              <a:t>Klik for at indsætte brødtekst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3623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568" userDrawn="1">
          <p15:clr>
            <a:srgbClr val="FBAE40"/>
          </p15:clr>
        </p15:guide>
        <p15:guide id="2" pos="3953">
          <p15:clr>
            <a:srgbClr val="FBAE40"/>
          </p15:clr>
        </p15:guide>
        <p15:guide id="3" pos="415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akta bok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6108568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sz="2000" noProof="0" dirty="0" err="1"/>
          </a:p>
        </p:txBody>
      </p:sp>
      <p:sp>
        <p:nvSpPr>
          <p:cNvPr id="5" name="Date_DateCustomA"/>
          <p:cNvSpPr>
            <a:spLocks noGrp="1"/>
          </p:cNvSpPr>
          <p:nvPr>
            <p:ph type="dt" sz="half" idx="10"/>
          </p:nvPr>
        </p:nvSpPr>
        <p:spPr>
          <a:xfrm>
            <a:off x="0" y="6948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r>
              <a:rPr lang="en-gb"/>
              <a:t>08/11-2022</a:t>
            </a:r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948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r>
              <a:rPr lang="en-gb"/>
              <a:t>Dok.nr.: 24/03475-2 pu-værdier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948000"/>
            <a:ext cx="0" cy="0"/>
          </a:xfrm>
        </p:spPr>
        <p:txBody>
          <a:bodyPr rtlCol="0"/>
          <a:lstStyle>
            <a:lvl1pPr>
              <a:defRPr sz="100">
                <a:noFill/>
              </a:defRPr>
            </a:lvl1pPr>
          </a:lstStyle>
          <a:p>
            <a:pPr rtl="0"/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94486" y="1196976"/>
            <a:ext cx="4204132" cy="1547812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n-gb"/>
              <a:t>Indsæt overskrift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883673" y="2852739"/>
            <a:ext cx="4214944" cy="3303586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  <a:lvl2pPr marL="216000">
              <a:defRPr sz="2000">
                <a:solidFill>
                  <a:schemeClr val="bg1"/>
                </a:solidFill>
              </a:defRPr>
            </a:lvl2pPr>
            <a:lvl3pPr marL="432000">
              <a:defRPr sz="1800">
                <a:solidFill>
                  <a:schemeClr val="bg1"/>
                </a:solidFill>
              </a:defRPr>
            </a:lvl3pPr>
            <a:lvl4pPr marL="648000">
              <a:defRPr sz="1600">
                <a:solidFill>
                  <a:schemeClr val="bg1"/>
                </a:solidFill>
              </a:defRPr>
            </a:lvl4pPr>
            <a:lvl5pPr marL="864000">
              <a:defRPr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n-gb"/>
              <a:t>Klik for at indsætte 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45C937D3-2FD3-D148-9B52-28210AC27B20}"/>
              </a:ext>
            </a:extLst>
          </p:cNvPr>
          <p:cNvSpPr/>
          <p:nvPr userDrawn="1"/>
        </p:nvSpPr>
        <p:spPr>
          <a:xfrm>
            <a:off x="6108568" y="0"/>
            <a:ext cx="608343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sz="2000" noProof="0" dirty="0" err="1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03A224DA-2850-CB41-8EBA-23FB13A4AF0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11092" y="2852739"/>
            <a:ext cx="4214944" cy="3303586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  <a:lvl2pPr marL="216000">
              <a:defRPr sz="2000">
                <a:solidFill>
                  <a:schemeClr val="bg1"/>
                </a:solidFill>
              </a:defRPr>
            </a:lvl2pPr>
            <a:lvl3pPr marL="432000">
              <a:defRPr sz="1800">
                <a:solidFill>
                  <a:schemeClr val="bg1"/>
                </a:solidFill>
              </a:defRPr>
            </a:lvl3pPr>
            <a:lvl4pPr marL="648000">
              <a:defRPr sz="1600">
                <a:solidFill>
                  <a:schemeClr val="bg1"/>
                </a:solidFill>
              </a:defRPr>
            </a:lvl4pPr>
            <a:lvl5pPr marL="864000">
              <a:defRPr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n-gb"/>
              <a:t>Klik for at indsætte tekst</a:t>
            </a:r>
          </a:p>
          <a:p>
            <a:pPr lvl="1" rtl="0"/>
            <a:r>
              <a:rPr lang="en-gb"/>
              <a:t>Second level</a:t>
            </a:r>
            <a:endParaRPr lang="da-DK" dirty="0"/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EB37FB4A-7EE7-7342-AF40-FDD92B4E876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003054" y="1196976"/>
            <a:ext cx="4222982" cy="1547812"/>
          </a:xfrm>
        </p:spPr>
        <p:txBody>
          <a:bodyPr rtlCol="0" anchor="b" anchorCtr="0"/>
          <a:lstStyle>
            <a:lvl1pPr marL="0" indent="0" algn="l">
              <a:lnSpc>
                <a:spcPct val="83000"/>
              </a:lnSpc>
              <a:buFont typeface="Arial" panose="020B0604020202020204" pitchFamily="34" charset="0"/>
              <a:buNone/>
              <a:defRPr sz="4000" cap="all">
                <a:solidFill>
                  <a:schemeClr val="bg1"/>
                </a:solidFill>
              </a:defRPr>
            </a:lvl1pPr>
            <a:lvl2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2pPr>
            <a:lvl3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3pPr>
            <a:lvl4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4pPr>
            <a:lvl5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5pPr>
            <a:lvl6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6pPr>
            <a:lvl7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7pPr>
            <a:lvl8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8pPr>
            <a:lvl9pPr marL="0" indent="0">
              <a:lnSpc>
                <a:spcPct val="83000"/>
              </a:lnSpc>
              <a:buFont typeface="Arial" panose="020B0604020202020204" pitchFamily="34" charset="0"/>
              <a:buChar char="​"/>
              <a:defRPr sz="4000" cap="all"/>
            </a:lvl9pPr>
          </a:lstStyle>
          <a:p>
            <a:pPr lvl="0" rtl="0"/>
            <a:r>
              <a:rPr lang="en-gb"/>
              <a:t>Indsæt </a:t>
            </a:r>
            <a:br>
              <a:rPr lang="da-DK" dirty="0"/>
            </a:br>
            <a:r>
              <a:rPr lang="en-gb"/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2358985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568">
          <p15:clr>
            <a:srgbClr val="FBAE40"/>
          </p15:clr>
        </p15:guide>
        <p15:guide id="2" pos="3953">
          <p15:clr>
            <a:srgbClr val="FBAE40"/>
          </p15:clr>
        </p15:guide>
        <p15:guide id="3" pos="415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Logo"/>
          <p:cNvPicPr>
            <a:picLocks noChangeAspect="1"/>
          </p:cNvPicPr>
          <p:nvPr userDrawn="1"/>
        </p:nvPicPr>
        <p:blipFill>
          <a:blip r:embed="rId2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86558" y="364150"/>
            <a:ext cx="1433231" cy="17361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663" y="1203699"/>
            <a:ext cx="10214464" cy="71241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 rtl="0"/>
            <a:r>
              <a:rPr lang="en-gb"/>
              <a:t>Klik for at redigere i masteren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663" y="2852738"/>
            <a:ext cx="10226675" cy="33035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en-gb" noProof="0"/>
              <a:t>Klik for at redigere teksttypografierne i masteren</a:t>
            </a:r>
          </a:p>
          <a:p>
            <a:pPr lvl="1" rtl="0"/>
            <a:r>
              <a:rPr lang="en-gb" noProof="0"/>
              <a:t>Andet niveau</a:t>
            </a:r>
          </a:p>
          <a:p>
            <a:pPr lvl="2" rtl="0"/>
            <a:r>
              <a:rPr lang="en-gb" noProof="0"/>
              <a:t>Tredje niveau</a:t>
            </a:r>
          </a:p>
          <a:p>
            <a:pPr lvl="3" rtl="0"/>
            <a:r>
              <a:rPr lang="en-gb" noProof="0"/>
              <a:t>Fjerde niveau</a:t>
            </a:r>
          </a:p>
          <a:p>
            <a:pPr lvl="4" rtl="0"/>
            <a:r>
              <a:rPr lang="en-gb" noProof="0"/>
              <a:t>Femte niveau</a:t>
            </a:r>
            <a:endParaRPr lang="en-GB" noProof="0" dirty="0"/>
          </a:p>
        </p:txBody>
      </p:sp>
      <p:sp>
        <p:nvSpPr>
          <p:cNvPr id="4" name="Date_DateCustomA"/>
          <p:cNvSpPr>
            <a:spLocks noGrp="1"/>
          </p:cNvSpPr>
          <p:nvPr>
            <p:ph type="dt" sz="half" idx="2"/>
          </p:nvPr>
        </p:nvSpPr>
        <p:spPr>
          <a:xfrm>
            <a:off x="8707583" y="6525816"/>
            <a:ext cx="2489544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pPr rtl="0"/>
            <a:r>
              <a:rPr lang="en-gb"/>
              <a:t>08/11-2022</a:t>
            </a:r>
            <a:endParaRPr lang="en-GB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3"/>
          </p:nvPr>
        </p:nvSpPr>
        <p:spPr>
          <a:xfrm>
            <a:off x="368559" y="6525816"/>
            <a:ext cx="8182359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pPr rtl="0"/>
            <a:r>
              <a:rPr lang="en-gb"/>
              <a:t>Dok.nr.: 24/03475-2 pu-værdier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9338" y="6525816"/>
            <a:ext cx="610451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pPr rtl="0"/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99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2" r:id="rId2"/>
    <p:sldLayoutId id="2147483657" r:id="rId3"/>
    <p:sldLayoutId id="2147483733" r:id="rId4"/>
    <p:sldLayoutId id="2147483724" r:id="rId5"/>
    <p:sldLayoutId id="2147483728" r:id="rId6"/>
    <p:sldLayoutId id="2147483735" r:id="rId7"/>
    <p:sldLayoutId id="2147483720" r:id="rId8"/>
    <p:sldLayoutId id="2147483729" r:id="rId9"/>
    <p:sldLayoutId id="2147483721" r:id="rId10"/>
    <p:sldLayoutId id="2147483734" r:id="rId11"/>
    <p:sldLayoutId id="2147483726" r:id="rId12"/>
    <p:sldLayoutId id="2147483730" r:id="rId13"/>
    <p:sldLayoutId id="2147483737" r:id="rId14"/>
    <p:sldLayoutId id="2147483738" r:id="rId15"/>
    <p:sldLayoutId id="2147483672" r:id="rId16"/>
    <p:sldLayoutId id="2147483731" r:id="rId17"/>
    <p:sldLayoutId id="2147483732" r:id="rId18"/>
    <p:sldLayoutId id="2147483739" r:id="rId19"/>
    <p:sldLayoutId id="2147483736" r:id="rId20"/>
    <p:sldLayoutId id="2147483723" r:id="rId21"/>
    <p:sldLayoutId id="2147483670" r:id="rId22"/>
    <p:sldLayoutId id="2147483722" r:id="rId23"/>
  </p:sldLayoutIdLst>
  <p:hf hdr="0"/>
  <p:txStyles>
    <p:titleStyle>
      <a:lvl1pPr algn="l" defTabSz="914400" rtl="0" eaLnBrk="1" latinLnBrk="0" hangingPunct="1">
        <a:lnSpc>
          <a:spcPct val="83000"/>
        </a:lnSpc>
        <a:spcBef>
          <a:spcPct val="0"/>
        </a:spcBef>
        <a:buNone/>
        <a:defRPr sz="4000" kern="1200" cap="all" baseline="0">
          <a:solidFill>
            <a:schemeClr val="accent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48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64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80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80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080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080000" indent="-216000" algn="l" defTabSz="9144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19" userDrawn="1">
          <p15:clr>
            <a:srgbClr val="F26B43"/>
          </p15:clr>
        </p15:guide>
        <p15:guide id="2" pos="7061" userDrawn="1">
          <p15:clr>
            <a:srgbClr val="F26B43"/>
          </p15:clr>
        </p15:guide>
        <p15:guide id="3" orient="horz" pos="1797" userDrawn="1">
          <p15:clr>
            <a:srgbClr val="F26B43"/>
          </p15:clr>
        </p15:guide>
        <p15:guide id="4" orient="horz" pos="3878" userDrawn="1">
          <p15:clr>
            <a:srgbClr val="F26B43"/>
          </p15:clr>
        </p15:guide>
        <p15:guide id="5" orient="horz" pos="1207" userDrawn="1">
          <p15:clr>
            <a:srgbClr val="F26B43"/>
          </p15:clr>
        </p15:guide>
        <p15:guide id="6" orient="horz" pos="1729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orient="horz" pos="127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C473C5-F5D6-6049-8AA7-1282F667D2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n-gb" dirty="0"/>
              <a:t>Applicable pu values in the transmission system,</a:t>
            </a:r>
            <a:br>
              <a:rPr lang="da-DK" dirty="0"/>
            </a:br>
            <a:r>
              <a:rPr lang="en-gb" dirty="0"/>
              <a:t>cf. Regulation (EU) 2016/1447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34C15EE-3014-724F-9C41-6F21CEDC5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/>
              <a:t>08/11-2022</a:t>
            </a:r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83E29BC-AC6D-0341-A029-AE595ED81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 dirty="0"/>
              <a:t>Doc. no.: 24/03475-4 pu values</a:t>
            </a:r>
            <a:endParaRPr lang="da-DK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2837775-2042-B94F-8E64-2201952CC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/>
              <a:t>1</a:t>
            </a:fld>
            <a:endParaRPr lang="da-DK" dirty="0"/>
          </a:p>
        </p:txBody>
      </p:sp>
      <p:sp>
        <p:nvSpPr>
          <p:cNvPr id="8" name="Pladsholder til tekst 6">
            <a:extLst>
              <a:ext uri="{FF2B5EF4-FFF2-40B4-BE49-F238E27FC236}">
                <a16:creationId xmlns:a16="http://schemas.microsoft.com/office/drawing/2014/main" id="{4A3F5419-C736-4912-B75C-228494AA4FE2}"/>
              </a:ext>
            </a:extLst>
          </p:cNvPr>
          <p:cNvSpPr txBox="1">
            <a:spLocks/>
          </p:cNvSpPr>
          <p:nvPr/>
        </p:nvSpPr>
        <p:spPr>
          <a:xfrm>
            <a:off x="3996267" y="3422100"/>
            <a:ext cx="6844797" cy="720725"/>
          </a:xfrm>
          <a:prstGeom prst="rect">
            <a:avLst/>
          </a:prstGeom>
        </p:spPr>
        <p:txBody>
          <a:bodyPr rtlCol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2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8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4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80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80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80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80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en-gb" dirty="0">
                <a:solidFill>
                  <a:schemeClr val="accent1"/>
                </a:solidFill>
              </a:rPr>
              <a:t>Grid codes and connection</a:t>
            </a:r>
          </a:p>
          <a:p>
            <a:pPr rtl="0"/>
            <a:endParaRPr lang="en-gb" dirty="0">
              <a:solidFill>
                <a:schemeClr val="accent1"/>
              </a:solidFill>
            </a:endParaRPr>
          </a:p>
          <a:p>
            <a:pPr rtl="0"/>
            <a:r>
              <a:rPr lang="en-US" sz="1100" i="1" dirty="0"/>
              <a:t>Please note: This translation of the original Danish text is for informational purposes only and is not a substitute for the official Danish text. The English text is not legally binding and offers no interpretation on the Danish text. In case of inconsistency, the Danish version applies.</a:t>
            </a:r>
            <a:endParaRPr lang="en-gb" sz="1100" i="1" dirty="0">
              <a:solidFill>
                <a:schemeClr val="accent1"/>
              </a:solidFill>
            </a:endParaRPr>
          </a:p>
        </p:txBody>
      </p:sp>
      <p:sp>
        <p:nvSpPr>
          <p:cNvPr id="9" name="Pladsholder til tekst 6">
            <a:extLst>
              <a:ext uri="{FF2B5EF4-FFF2-40B4-BE49-F238E27FC236}">
                <a16:creationId xmlns:a16="http://schemas.microsoft.com/office/drawing/2014/main" id="{35A05FA9-DD46-4444-BF43-45AC5B6E287F}"/>
              </a:ext>
            </a:extLst>
          </p:cNvPr>
          <p:cNvSpPr txBox="1">
            <a:spLocks/>
          </p:cNvSpPr>
          <p:nvPr/>
        </p:nvSpPr>
        <p:spPr>
          <a:xfrm>
            <a:off x="10817816" y="5989089"/>
            <a:ext cx="610451" cy="256728"/>
          </a:xfrm>
          <a:prstGeom prst="rect">
            <a:avLst/>
          </a:prstGeom>
        </p:spPr>
        <p:txBody>
          <a:bodyPr rtlCol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2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8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4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80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80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80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80000" indent="-216000" algn="l" defTabSz="9144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en-gb" sz="1200">
                <a:solidFill>
                  <a:schemeClr val="accent1"/>
                </a:solidFill>
              </a:rPr>
              <a:t>Rev. 1</a:t>
            </a:r>
          </a:p>
        </p:txBody>
      </p:sp>
    </p:spTree>
    <p:extLst>
      <p:ext uri="{BB962C8B-B14F-4D97-AF65-F5344CB8AC3E}">
        <p14:creationId xmlns:p14="http://schemas.microsoft.com/office/powerpoint/2010/main" val="2319020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 9">
            <a:extLst>
              <a:ext uri="{FF2B5EF4-FFF2-40B4-BE49-F238E27FC236}">
                <a16:creationId xmlns:a16="http://schemas.microsoft.com/office/drawing/2014/main" id="{2F0D5D1B-2E8A-40C9-AA8D-0232ACA84A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656901"/>
              </p:ext>
            </p:extLst>
          </p:nvPr>
        </p:nvGraphicFramePr>
        <p:xfrm>
          <a:off x="982663" y="2852738"/>
          <a:ext cx="10226672" cy="13817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556668">
                  <a:extLst>
                    <a:ext uri="{9D8B030D-6E8A-4147-A177-3AD203B41FA5}">
                      <a16:colId xmlns:a16="http://schemas.microsoft.com/office/drawing/2014/main" val="3309725688"/>
                    </a:ext>
                  </a:extLst>
                </a:gridCol>
                <a:gridCol w="2556668">
                  <a:extLst>
                    <a:ext uri="{9D8B030D-6E8A-4147-A177-3AD203B41FA5}">
                      <a16:colId xmlns:a16="http://schemas.microsoft.com/office/drawing/2014/main" val="2269620896"/>
                    </a:ext>
                  </a:extLst>
                </a:gridCol>
                <a:gridCol w="2556668">
                  <a:extLst>
                    <a:ext uri="{9D8B030D-6E8A-4147-A177-3AD203B41FA5}">
                      <a16:colId xmlns:a16="http://schemas.microsoft.com/office/drawing/2014/main" val="865010070"/>
                    </a:ext>
                  </a:extLst>
                </a:gridCol>
                <a:gridCol w="2556668">
                  <a:extLst>
                    <a:ext uri="{9D8B030D-6E8A-4147-A177-3AD203B41FA5}">
                      <a16:colId xmlns:a16="http://schemas.microsoft.com/office/drawing/2014/main" val="3099225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en-gb"/>
                        <a:t>Western Denmark, DK1, CE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/>
                      <a:endParaRPr lang="da-DK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/>
                      <a:endParaRPr lang="da-DK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/>
                      <a:endParaRPr lang="da-DK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04769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en-gb"/>
                        <a:t>Voltage level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gb"/>
                        <a:t>150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gb"/>
                        <a:t>220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gb"/>
                        <a:t>400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5432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en-gb"/>
                        <a:t>1 pu</a:t>
                      </a:r>
                      <a:endParaRPr lang="da-DK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gb"/>
                        <a:t>152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gb"/>
                        <a:t>220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gb"/>
                        <a:t>400 kV*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76132043"/>
                  </a:ext>
                </a:extLst>
              </a:tr>
            </a:tbl>
          </a:graphicData>
        </a:graphic>
      </p:graphicFrame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658B52D-7504-B84C-8133-41F71B885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/>
              <a:t>08/11-2022</a:t>
            </a:r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8304362-4C12-FD40-BEFD-53A8B777C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 dirty="0"/>
              <a:t>Doc. no.: 24/03475-4 pu values</a:t>
            </a:r>
            <a:endParaRPr lang="da-DK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0A4E545-D6FE-7549-86C9-1BCA120F3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4C8C45C-947F-4981-8B3F-4F32E973C901}" type="slidenum">
              <a:rPr lang="da-DK" smtClean="0"/>
              <a:t>2</a:t>
            </a:fld>
            <a:endParaRPr lang="da-DK" dirty="0"/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E9A230AE-3B22-DB4A-B46E-EE4FE697663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r>
              <a:rPr lang="en-gb"/>
              <a:t>Applicable </a:t>
            </a:r>
            <a:r>
              <a:rPr lang="en-gb" dirty="0"/>
              <a:t>pu values in the transmission system, cf. EU 2016/1447.</a:t>
            </a:r>
          </a:p>
        </p:txBody>
      </p:sp>
      <p:graphicFrame>
        <p:nvGraphicFramePr>
          <p:cNvPr id="12" name="Tabel 9">
            <a:extLst>
              <a:ext uri="{FF2B5EF4-FFF2-40B4-BE49-F238E27FC236}">
                <a16:creationId xmlns:a16="http://schemas.microsoft.com/office/drawing/2014/main" id="{9EFD82D8-E97D-46BC-9CB0-A491543CCF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4627981"/>
              </p:ext>
            </p:extLst>
          </p:nvPr>
        </p:nvGraphicFramePr>
        <p:xfrm>
          <a:off x="982663" y="4345623"/>
          <a:ext cx="10226672" cy="11125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556668">
                  <a:extLst>
                    <a:ext uri="{9D8B030D-6E8A-4147-A177-3AD203B41FA5}">
                      <a16:colId xmlns:a16="http://schemas.microsoft.com/office/drawing/2014/main" val="3309725688"/>
                    </a:ext>
                  </a:extLst>
                </a:gridCol>
                <a:gridCol w="2556668">
                  <a:extLst>
                    <a:ext uri="{9D8B030D-6E8A-4147-A177-3AD203B41FA5}">
                      <a16:colId xmlns:a16="http://schemas.microsoft.com/office/drawing/2014/main" val="2269620896"/>
                    </a:ext>
                  </a:extLst>
                </a:gridCol>
                <a:gridCol w="2556668">
                  <a:extLst>
                    <a:ext uri="{9D8B030D-6E8A-4147-A177-3AD203B41FA5}">
                      <a16:colId xmlns:a16="http://schemas.microsoft.com/office/drawing/2014/main" val="865010070"/>
                    </a:ext>
                  </a:extLst>
                </a:gridCol>
                <a:gridCol w="2556668">
                  <a:extLst>
                    <a:ext uri="{9D8B030D-6E8A-4147-A177-3AD203B41FA5}">
                      <a16:colId xmlns:a16="http://schemas.microsoft.com/office/drawing/2014/main" val="3099225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en-gb"/>
                        <a:t>Eastern Denmark, DK2, N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/>
                      <a:endParaRPr lang="da-DK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/>
                      <a:endParaRPr lang="da-DK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/>
                      <a:endParaRPr lang="da-DK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04769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en-gb"/>
                        <a:t>Voltage level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gb"/>
                        <a:t>132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gb"/>
                        <a:t>220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gb"/>
                        <a:t>400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5432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en-gb"/>
                        <a:t>1 pu</a:t>
                      </a:r>
                      <a:endParaRPr lang="da-DK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gb"/>
                        <a:t>138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gb"/>
                        <a:t>220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gb"/>
                        <a:t>400 kV*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7613204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45E2BB0E-B505-4F73-B983-FE16A634065C}"/>
              </a:ext>
            </a:extLst>
          </p:cNvPr>
          <p:cNvSpPr txBox="1"/>
          <p:nvPr/>
        </p:nvSpPr>
        <p:spPr>
          <a:xfrm>
            <a:off x="982663" y="5548393"/>
            <a:ext cx="9742164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n-gb" sz="2000" dirty="0"/>
              <a:t>* 400 kV is included to present the full picture but has not been set at a national level as 1 pu is stipulated in the regulations.</a:t>
            </a:r>
          </a:p>
        </p:txBody>
      </p:sp>
    </p:spTree>
    <p:extLst>
      <p:ext uri="{BB962C8B-B14F-4D97-AF65-F5344CB8AC3E}">
        <p14:creationId xmlns:p14="http://schemas.microsoft.com/office/powerpoint/2010/main" val="3683463066"/>
      </p:ext>
    </p:extLst>
  </p:cSld>
  <p:clrMapOvr>
    <a:masterClrMapping/>
  </p:clrMapOvr>
</p:sld>
</file>

<file path=ppt/theme/theme1.xml><?xml version="1.0" encoding="utf-8"?>
<a:theme xmlns:a="http://schemas.openxmlformats.org/drawingml/2006/main" name="Energinet templates">
  <a:themeElements>
    <a:clrScheme name="Energinet-tema 1">
      <a:dk1>
        <a:srgbClr val="000000"/>
      </a:dk1>
      <a:lt1>
        <a:srgbClr val="FFFFFF"/>
      </a:lt1>
      <a:dk2>
        <a:srgbClr val="A0C1C2"/>
      </a:dk2>
      <a:lt2>
        <a:srgbClr val="A0CD92"/>
      </a:lt2>
      <a:accent1>
        <a:srgbClr val="008B8B"/>
      </a:accent1>
      <a:accent2>
        <a:srgbClr val="0A515D"/>
      </a:accent2>
      <a:accent3>
        <a:srgbClr val="FFD424"/>
      </a:accent3>
      <a:accent4>
        <a:srgbClr val="C2E5F1"/>
      </a:accent4>
      <a:accent5>
        <a:srgbClr val="00A98F"/>
      </a:accent5>
      <a:accent6>
        <a:srgbClr val="00A7BD"/>
      </a:accent6>
      <a:hlink>
        <a:srgbClr val="00A98F"/>
      </a:hlink>
      <a:folHlink>
        <a:srgbClr val="00A6BC"/>
      </a:folHlink>
    </a:clrScheme>
    <a:fontScheme name="Energinet.dk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lnSpc>
            <a:spcPct val="90000"/>
          </a:lnSpc>
          <a:spcBef>
            <a:spcPts val="750"/>
          </a:spcBef>
          <a:defRPr sz="2000" noProof="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æsentation1" id="{2B3D7A74-2AD2-5146-BEBD-8855304F168E}" vid="{2217B3B7-8824-4642-9CB9-AE768D595932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137</TotalTime>
  <Words>180</Words>
  <Application>Microsoft Office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Energinet templates</vt:lpstr>
      <vt:lpstr>Applicable pu values in the transmission system, cf. Regulation (EU) 2016/1447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Jørgen Hansen Kjær</dc:creator>
  <cp:lastModifiedBy>Maria Andersen</cp:lastModifiedBy>
  <cp:revision>12</cp:revision>
  <dcterms:created xsi:type="dcterms:W3CDTF">2022-10-18T07:58:05Z</dcterms:created>
  <dcterms:modified xsi:type="dcterms:W3CDTF">2024-07-09T10:20:28Z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www,skabelondesign.dk</vt:lpwstr>
  </property>
  <property fmtid="{D5CDD505-2E9C-101B-9397-08002B2CF9AE}" pid="3" name="MSIP_Label_fdb8ca38-d964-47c3-a4bc-9a4163838779_Enabled">
    <vt:lpwstr>true</vt:lpwstr>
  </property>
  <property fmtid="{D5CDD505-2E9C-101B-9397-08002B2CF9AE}" pid="4" name="MSIP_Label_fdb8ca38-d964-47c3-a4bc-9a4163838779_SetDate">
    <vt:lpwstr>2024-02-27T10:27:06Z</vt:lpwstr>
  </property>
  <property fmtid="{D5CDD505-2E9C-101B-9397-08002B2CF9AE}" pid="5" name="MSIP_Label_fdb8ca38-d964-47c3-a4bc-9a4163838779_Method">
    <vt:lpwstr>Privileged</vt:lpwstr>
  </property>
  <property fmtid="{D5CDD505-2E9C-101B-9397-08002B2CF9AE}" pid="6" name="MSIP_Label_fdb8ca38-d964-47c3-a4bc-9a4163838779_Name">
    <vt:lpwstr>Offentlig</vt:lpwstr>
  </property>
  <property fmtid="{D5CDD505-2E9C-101B-9397-08002B2CF9AE}" pid="7" name="MSIP_Label_fdb8ca38-d964-47c3-a4bc-9a4163838779_SiteId">
    <vt:lpwstr>f7619355-6c67-4100-9a78-1847f30742e2</vt:lpwstr>
  </property>
  <property fmtid="{D5CDD505-2E9C-101B-9397-08002B2CF9AE}" pid="8" name="MSIP_Label_fdb8ca38-d964-47c3-a4bc-9a4163838779_ActionId">
    <vt:lpwstr>6513c2a4-a836-49ac-8e47-adcfd4a05c7c</vt:lpwstr>
  </property>
  <property fmtid="{D5CDD505-2E9C-101B-9397-08002B2CF9AE}" pid="9" name="MSIP_Label_fdb8ca38-d964-47c3-a4bc-9a4163838779_ContentBits">
    <vt:lpwstr>0</vt:lpwstr>
  </property>
</Properties>
</file>